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1270-715B-4ABE-B758-DC5958847933}"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l-GR"/>
        </a:p>
      </dgm:t>
    </dgm:pt>
    <dgm:pt modelId="{B29E8340-FD6E-4D71-A725-637AB034D132}">
      <dgm:prSet phldrT="[Κείμενο]"/>
      <dgm:spPr/>
      <dgm:t>
        <a:bodyPr/>
        <a:lstStyle/>
        <a:p>
          <a:r>
            <a:rPr lang="es-ES" dirty="0"/>
            <a:t>actividad económica</a:t>
          </a:r>
          <a:endParaRPr lang="el-GR" dirty="0"/>
        </a:p>
      </dgm:t>
    </dgm:pt>
    <dgm:pt modelId="{825781D6-CA17-4108-92CC-24EFBA894745}" type="parTrans" cxnId="{8ACCAD6F-3E6C-4861-A2EA-E5E1EA351CF2}">
      <dgm:prSet/>
      <dgm:spPr/>
      <dgm:t>
        <a:bodyPr/>
        <a:lstStyle/>
        <a:p>
          <a:endParaRPr lang="el-GR"/>
        </a:p>
      </dgm:t>
    </dgm:pt>
    <dgm:pt modelId="{0ADC5DEC-FE30-433A-A447-AD351709F003}" type="sibTrans" cxnId="{8ACCAD6F-3E6C-4861-A2EA-E5E1EA351CF2}">
      <dgm:prSet/>
      <dgm:spPr/>
      <dgm:t>
        <a:bodyPr/>
        <a:lstStyle/>
        <a:p>
          <a:endParaRPr lang="el-GR"/>
        </a:p>
      </dgm:t>
    </dgm:pt>
    <dgm:pt modelId="{1F3E7E48-CEFF-4C7C-AEFE-C6BA0B97EBA1}">
      <dgm:prSet phldrT="[Κείμενο]" custT="1"/>
      <dgm:spPr/>
      <dgm:t>
        <a:bodyPr/>
        <a:lstStyle/>
        <a:p>
          <a:r>
            <a:rPr lang="en-US" altLang="es-ES" sz="1800" kern="1200" dirty="0" err="1">
              <a:latin typeface="Arial Rounded MT Bold" pitchFamily="34" charset="0"/>
              <a:ea typeface="+mn-ea"/>
              <a:cs typeface="+mn-cs"/>
            </a:rPr>
            <a:t>conectividad</a:t>
          </a:r>
          <a:endParaRPr lang="el-GR" altLang="es-ES" sz="1800" kern="1200" dirty="0">
            <a:latin typeface="Arial Rounded MT Bold" pitchFamily="34" charset="0"/>
            <a:ea typeface="+mn-ea"/>
            <a:cs typeface="+mn-cs"/>
          </a:endParaRPr>
        </a:p>
      </dgm:t>
    </dgm:pt>
    <dgm:pt modelId="{665C7F81-C155-4876-92ED-338A0DCBAF4E}" type="parTrans" cxnId="{3B37AC2F-0144-45B3-A53E-7AE0E18C45B2}">
      <dgm:prSet/>
      <dgm:spPr/>
      <dgm:t>
        <a:bodyPr/>
        <a:lstStyle/>
        <a:p>
          <a:endParaRPr lang="el-GR"/>
        </a:p>
      </dgm:t>
    </dgm:pt>
    <dgm:pt modelId="{5E02B1AC-D9AF-4D99-9258-93F3AF39D4B0}" type="sibTrans" cxnId="{3B37AC2F-0144-45B3-A53E-7AE0E18C45B2}">
      <dgm:prSet/>
      <dgm:spPr/>
      <dgm:t>
        <a:bodyPr/>
        <a:lstStyle/>
        <a:p>
          <a:endParaRPr lang="el-GR"/>
        </a:p>
      </dgm:t>
    </dgm:pt>
    <dgm:pt modelId="{518AB111-575F-43F3-85CC-6D2AE2C5584D}">
      <dgm:prSet phldrT="[Κείμενο]" custT="1"/>
      <dgm:spPr/>
      <dgm:t>
        <a:bodyPr/>
        <a:lstStyle/>
        <a:p>
          <a:pPr>
            <a:spcAft>
              <a:spcPts val="600"/>
            </a:spcAft>
          </a:pPr>
          <a:r>
            <a:rPr lang="it-IT" altLang="es-ES" sz="1800" kern="1200" dirty="0">
              <a:latin typeface="Arial Rounded MT Bold" pitchFamily="34" charset="0"/>
              <a:ea typeface="+mn-ea"/>
              <a:cs typeface="+mn-cs"/>
            </a:rPr>
            <a:t>1. Reducir desacuerdos de información</a:t>
          </a:r>
        </a:p>
        <a:p>
          <a:pPr>
            <a:spcAft>
              <a:spcPts val="600"/>
            </a:spcAft>
          </a:pPr>
          <a:r>
            <a:rPr lang="it-IT" altLang="es-ES" sz="1800" kern="1200" dirty="0">
              <a:latin typeface="Arial Rounded MT Bold" pitchFamily="34" charset="0"/>
              <a:ea typeface="+mn-ea"/>
              <a:cs typeface="+mn-cs"/>
            </a:rPr>
            <a:t>2. Aumentar la integración cultural</a:t>
          </a:r>
          <a:endParaRPr lang="el-GR" altLang="es-ES" sz="1800" kern="1200" dirty="0">
            <a:latin typeface="Arial Rounded MT Bold" pitchFamily="34" charset="0"/>
            <a:ea typeface="+mn-ea"/>
            <a:cs typeface="+mn-cs"/>
          </a:endParaRPr>
        </a:p>
      </dgm:t>
    </dgm:pt>
    <dgm:pt modelId="{FA269D03-3C55-42E3-BD81-7BD8F4978E54}" type="parTrans" cxnId="{CEEDE5D2-DF5D-42D0-AF2C-47B5F55025AA}">
      <dgm:prSet/>
      <dgm:spPr/>
      <dgm:t>
        <a:bodyPr/>
        <a:lstStyle/>
        <a:p>
          <a:endParaRPr lang="el-GR"/>
        </a:p>
      </dgm:t>
    </dgm:pt>
    <dgm:pt modelId="{06CC81BB-E419-46C2-BBC8-3D981107676F}" type="sibTrans" cxnId="{CEEDE5D2-DF5D-42D0-AF2C-47B5F55025AA}">
      <dgm:prSet/>
      <dgm:spPr/>
      <dgm:t>
        <a:bodyPr/>
        <a:lstStyle/>
        <a:p>
          <a:endParaRPr lang="el-GR"/>
        </a:p>
      </dgm:t>
    </dgm:pt>
    <dgm:pt modelId="{18359B87-7738-43A5-AEBB-EBE4EAF45E53}" type="pres">
      <dgm:prSet presAssocID="{68251270-715B-4ABE-B758-DC5958847933}" presName="Name0" presStyleCnt="0">
        <dgm:presLayoutVars>
          <dgm:chMax val="4"/>
          <dgm:resizeHandles val="exact"/>
        </dgm:presLayoutVars>
      </dgm:prSet>
      <dgm:spPr/>
    </dgm:pt>
    <dgm:pt modelId="{A189EB43-4621-411A-9E25-F95CB978BE4D}" type="pres">
      <dgm:prSet presAssocID="{68251270-715B-4ABE-B758-DC5958847933}" presName="ellipse" presStyleLbl="trBgShp" presStyleIdx="0" presStyleCnt="1"/>
      <dgm:spPr/>
    </dgm:pt>
    <dgm:pt modelId="{1DAEFF7E-DD86-4D67-8F92-D3B27DB35882}" type="pres">
      <dgm:prSet presAssocID="{68251270-715B-4ABE-B758-DC5958847933}" presName="arrow1" presStyleLbl="fgShp" presStyleIdx="0" presStyleCnt="1" custScaleY="123085" custLinFactNeighborY="-42237"/>
      <dgm:spPr>
        <a:solidFill>
          <a:schemeClr val="accent2">
            <a:lumMod val="50000"/>
          </a:schemeClr>
        </a:solidFill>
      </dgm:spPr>
    </dgm:pt>
    <dgm:pt modelId="{DCD07D91-E35B-477B-B890-D2F1A09814D7}" type="pres">
      <dgm:prSet presAssocID="{68251270-715B-4ABE-B758-DC5958847933}" presName="rectangle" presStyleLbl="revTx" presStyleIdx="0" presStyleCnt="1" custScaleX="165685">
        <dgm:presLayoutVars>
          <dgm:bulletEnabled val="1"/>
        </dgm:presLayoutVars>
      </dgm:prSet>
      <dgm:spPr/>
    </dgm:pt>
    <dgm:pt modelId="{D0C970C6-5FEC-4474-B6F7-BBF226EF16BA}" type="pres">
      <dgm:prSet presAssocID="{1F3E7E48-CEFF-4C7C-AEFE-C6BA0B97EBA1}" presName="item1" presStyleLbl="node1" presStyleIdx="0" presStyleCnt="2" custScaleX="193529" custScaleY="78003" custLinFactNeighborX="-7508" custLinFactNeighborY="-99759">
        <dgm:presLayoutVars>
          <dgm:bulletEnabled val="1"/>
        </dgm:presLayoutVars>
      </dgm:prSet>
      <dgm:spPr/>
    </dgm:pt>
    <dgm:pt modelId="{8DE30177-93B4-48F5-A97A-826A4E1899DD}" type="pres">
      <dgm:prSet presAssocID="{518AB111-575F-43F3-85CC-6D2AE2C5584D}" presName="item2" presStyleLbl="node1" presStyleIdx="1" presStyleCnt="2" custScaleX="221156" custScaleY="75988" custLinFactNeighborX="62216" custLinFactNeighborY="62216">
        <dgm:presLayoutVars>
          <dgm:bulletEnabled val="1"/>
        </dgm:presLayoutVars>
      </dgm:prSet>
      <dgm:spPr/>
    </dgm:pt>
    <dgm:pt modelId="{FAC36856-878F-435B-AAE2-A7A3F4E5FC19}" type="pres">
      <dgm:prSet presAssocID="{68251270-715B-4ABE-B758-DC5958847933}" presName="funnel" presStyleLbl="trAlignAcc1" presStyleIdx="0" presStyleCnt="1" custScaleX="135197" custScaleY="83684"/>
      <dgm:spPr/>
    </dgm:pt>
  </dgm:ptLst>
  <dgm:cxnLst>
    <dgm:cxn modelId="{3B37AC2F-0144-45B3-A53E-7AE0E18C45B2}" srcId="{68251270-715B-4ABE-B758-DC5958847933}" destId="{1F3E7E48-CEFF-4C7C-AEFE-C6BA0B97EBA1}" srcOrd="1" destOrd="0" parTransId="{665C7F81-C155-4876-92ED-338A0DCBAF4E}" sibTransId="{5E02B1AC-D9AF-4D99-9258-93F3AF39D4B0}"/>
    <dgm:cxn modelId="{B985C83C-9608-446B-9A7F-B49ED549D027}" type="presOf" srcId="{B29E8340-FD6E-4D71-A725-637AB034D132}" destId="{8DE30177-93B4-48F5-A97A-826A4E1899DD}" srcOrd="0" destOrd="0" presId="urn:microsoft.com/office/officeart/2005/8/layout/funnel1"/>
    <dgm:cxn modelId="{8ACCAD6F-3E6C-4861-A2EA-E5E1EA351CF2}" srcId="{68251270-715B-4ABE-B758-DC5958847933}" destId="{B29E8340-FD6E-4D71-A725-637AB034D132}" srcOrd="0" destOrd="0" parTransId="{825781D6-CA17-4108-92CC-24EFBA894745}" sibTransId="{0ADC5DEC-FE30-433A-A447-AD351709F003}"/>
    <dgm:cxn modelId="{A00DC1A4-0935-4C16-B61D-148553CF1301}" type="presOf" srcId="{68251270-715B-4ABE-B758-DC5958847933}" destId="{18359B87-7738-43A5-AEBB-EBE4EAF45E53}" srcOrd="0" destOrd="0" presId="urn:microsoft.com/office/officeart/2005/8/layout/funnel1"/>
    <dgm:cxn modelId="{2389C8C3-A22E-412A-8FBA-FD6660BF71FF}" type="presOf" srcId="{1F3E7E48-CEFF-4C7C-AEFE-C6BA0B97EBA1}" destId="{D0C970C6-5FEC-4474-B6F7-BBF226EF16BA}" srcOrd="0" destOrd="0" presId="urn:microsoft.com/office/officeart/2005/8/layout/funnel1"/>
    <dgm:cxn modelId="{CEEDE5D2-DF5D-42D0-AF2C-47B5F55025AA}" srcId="{68251270-715B-4ABE-B758-DC5958847933}" destId="{518AB111-575F-43F3-85CC-6D2AE2C5584D}" srcOrd="2" destOrd="0" parTransId="{FA269D03-3C55-42E3-BD81-7BD8F4978E54}" sibTransId="{06CC81BB-E419-46C2-BBC8-3D981107676F}"/>
    <dgm:cxn modelId="{D175FBEB-D464-46D0-BFDD-F131FC9AFC0A}" type="presOf" srcId="{518AB111-575F-43F3-85CC-6D2AE2C5584D}" destId="{DCD07D91-E35B-477B-B890-D2F1A09814D7}" srcOrd="0" destOrd="0" presId="urn:microsoft.com/office/officeart/2005/8/layout/funnel1"/>
    <dgm:cxn modelId="{9651E20F-EDA1-4438-B983-8516284DE7FB}" type="presParOf" srcId="{18359B87-7738-43A5-AEBB-EBE4EAF45E53}" destId="{A189EB43-4621-411A-9E25-F95CB978BE4D}" srcOrd="0" destOrd="0" presId="urn:microsoft.com/office/officeart/2005/8/layout/funnel1"/>
    <dgm:cxn modelId="{006817FB-2B54-4123-BDBF-890DA145C88D}" type="presParOf" srcId="{18359B87-7738-43A5-AEBB-EBE4EAF45E53}" destId="{1DAEFF7E-DD86-4D67-8F92-D3B27DB35882}" srcOrd="1" destOrd="0" presId="urn:microsoft.com/office/officeart/2005/8/layout/funnel1"/>
    <dgm:cxn modelId="{40196038-1F21-4CDD-A201-EBA7991890BC}" type="presParOf" srcId="{18359B87-7738-43A5-AEBB-EBE4EAF45E53}" destId="{DCD07D91-E35B-477B-B890-D2F1A09814D7}" srcOrd="2" destOrd="0" presId="urn:microsoft.com/office/officeart/2005/8/layout/funnel1"/>
    <dgm:cxn modelId="{4CEB1F34-6FA9-416B-A140-0260E2830BCF}" type="presParOf" srcId="{18359B87-7738-43A5-AEBB-EBE4EAF45E53}" destId="{D0C970C6-5FEC-4474-B6F7-BBF226EF16BA}" srcOrd="3" destOrd="0" presId="urn:microsoft.com/office/officeart/2005/8/layout/funnel1"/>
    <dgm:cxn modelId="{D7C3D939-5786-42F8-844D-6A8326FCEEF4}" type="presParOf" srcId="{18359B87-7738-43A5-AEBB-EBE4EAF45E53}" destId="{8DE30177-93B4-48F5-A97A-826A4E1899DD}" srcOrd="4" destOrd="0" presId="urn:microsoft.com/office/officeart/2005/8/layout/funnel1"/>
    <dgm:cxn modelId="{09AA9300-D569-4E7C-B0E3-1B577E9F7662}" type="presParOf" srcId="{18359B87-7738-43A5-AEBB-EBE4EAF45E53}" destId="{FAC36856-878F-435B-AAE2-A7A3F4E5FC19}" srcOrd="5"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FFDDC-DFF4-40DE-8134-F635BE29532F}" type="doc">
      <dgm:prSet loTypeId="urn:microsoft.com/office/officeart/2005/8/layout/pyramid2" loCatId="pyramid" qsTypeId="urn:microsoft.com/office/officeart/2005/8/quickstyle/3d2#1" qsCatId="3D" csTypeId="urn:microsoft.com/office/officeart/2005/8/colors/accent2_2" csCatId="accent2" phldr="1"/>
      <dgm:spPr/>
    </dgm:pt>
    <dgm:pt modelId="{5FABF2E1-5362-4A82-A9D7-95EEE6114336}">
      <dgm:prSet phldrT="[Κείμενο]" custT="1"/>
      <dgm:spPr>
        <a:solidFill>
          <a:srgbClr val="7030A0">
            <a:alpha val="90000"/>
          </a:srgbClr>
        </a:solidFill>
      </dgm:spPr>
      <dgm:t>
        <a:bodyPr/>
        <a:lstStyle/>
        <a:p>
          <a:r>
            <a:rPr lang="en-US" altLang="es-ES" sz="1800" kern="1200" dirty="0" err="1">
              <a:solidFill>
                <a:schemeClr val="bg1"/>
              </a:solidFill>
              <a:latin typeface="Arial Rounded MT Bold" pitchFamily="34" charset="0"/>
              <a:ea typeface="+mn-ea"/>
              <a:cs typeface="+mn-cs"/>
            </a:rPr>
            <a:t>Especialización</a:t>
          </a:r>
          <a:r>
            <a:rPr lang="en-US" altLang="es-ES" sz="1800" kern="1200" dirty="0">
              <a:solidFill>
                <a:schemeClr val="bg1"/>
              </a:solidFill>
              <a:latin typeface="Arial Rounded MT Bold" pitchFamily="34" charset="0"/>
              <a:ea typeface="+mn-ea"/>
              <a:cs typeface="+mn-cs"/>
            </a:rPr>
            <a:t> de </a:t>
          </a:r>
          <a:r>
            <a:rPr lang="en-US" altLang="es-ES" sz="1800" kern="1200" dirty="0" err="1">
              <a:solidFill>
                <a:schemeClr val="bg1"/>
              </a:solidFill>
              <a:latin typeface="Arial Rounded MT Bold" pitchFamily="34" charset="0"/>
              <a:ea typeface="+mn-ea"/>
              <a:cs typeface="+mn-cs"/>
            </a:rPr>
            <a:t>productos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manufacturados</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gm:t>
    </dgm:pt>
    <dgm:pt modelId="{9E5C4A37-477A-40DB-AED7-2922593C6758}" type="parTrans" cxnId="{0E5D5F29-2247-4894-88F2-C4E46BBE850C}">
      <dgm:prSet/>
      <dgm:spPr/>
      <dgm:t>
        <a:bodyPr/>
        <a:lstStyle/>
        <a:p>
          <a:endParaRPr lang="el-GR"/>
        </a:p>
      </dgm:t>
    </dgm:pt>
    <dgm:pt modelId="{74CE5ACC-F9F5-444C-9E4F-CDE229062E3E}" type="sibTrans" cxnId="{0E5D5F29-2247-4894-88F2-C4E46BBE850C}">
      <dgm:prSet/>
      <dgm:spPr/>
      <dgm:t>
        <a:bodyPr/>
        <a:lstStyle/>
        <a:p>
          <a:endParaRPr lang="el-GR"/>
        </a:p>
      </dgm:t>
    </dgm:pt>
    <dgm:pt modelId="{0F8693C3-939D-48B5-A1D3-25CC2E509C07}">
      <dgm:prSet phldrT="[Κείμενο]" custT="1"/>
      <dgm:spPr>
        <a:solidFill>
          <a:schemeClr val="accent6">
            <a:lumMod val="60000"/>
            <a:lumOff val="40000"/>
            <a:alpha val="90000"/>
          </a:schemeClr>
        </a:solidFill>
      </dgm:spPr>
      <dgm:t>
        <a:bodyPr/>
        <a:lstStyle/>
        <a:p>
          <a:r>
            <a:rPr lang="es-ES" altLang="es-ES" sz="1800" kern="1200" dirty="0">
              <a:latin typeface="Arial Rounded MT Bold" pitchFamily="34" charset="0"/>
              <a:ea typeface="+mn-ea"/>
              <a:cs typeface="+mn-cs"/>
            </a:rPr>
            <a:t>Intercambio</a:t>
          </a:r>
          <a:r>
            <a:rPr lang="es-ES" altLang="es-ES" sz="1800" kern="1200" baseline="0" dirty="0">
              <a:latin typeface="Arial Rounded MT Bold" pitchFamily="34" charset="0"/>
              <a:ea typeface="+mn-ea"/>
              <a:cs typeface="+mn-cs"/>
            </a:rPr>
            <a:t> de productos</a:t>
          </a:r>
          <a:endParaRPr lang="el-GR" altLang="es-ES" sz="1800" kern="1200" dirty="0">
            <a:latin typeface="Arial Rounded MT Bold" pitchFamily="34" charset="0"/>
            <a:ea typeface="+mn-ea"/>
            <a:cs typeface="+mn-cs"/>
          </a:endParaRPr>
        </a:p>
      </dgm:t>
    </dgm:pt>
    <dgm:pt modelId="{78509137-DC96-4337-B6E6-B0197214D413}" type="parTrans" cxnId="{15365628-DBD0-4714-9A3F-877A79F2DD48}">
      <dgm:prSet/>
      <dgm:spPr/>
      <dgm:t>
        <a:bodyPr/>
        <a:lstStyle/>
        <a:p>
          <a:endParaRPr lang="el-GR"/>
        </a:p>
      </dgm:t>
    </dgm:pt>
    <dgm:pt modelId="{B17ADE7A-38F0-445E-867C-CC0E3BBBEA69}" type="sibTrans" cxnId="{15365628-DBD0-4714-9A3F-877A79F2DD48}">
      <dgm:prSet/>
      <dgm:spPr/>
      <dgm:t>
        <a:bodyPr/>
        <a:lstStyle/>
        <a:p>
          <a:endParaRPr lang="el-GR"/>
        </a:p>
      </dgm:t>
    </dgm:pt>
    <dgm:pt modelId="{C525BC2D-1AC1-464F-B3CE-B27B77DC60E9}">
      <dgm:prSet phldrT="[Κείμενο]" custT="1"/>
      <dgm:spPr>
        <a:solidFill>
          <a:srgbClr val="E8147E">
            <a:alpha val="90000"/>
          </a:srgbClr>
        </a:solidFill>
      </dgm:spPr>
      <dgm:t>
        <a:bodyPr/>
        <a:lstStyle/>
        <a:p>
          <a:r>
            <a:rPr lang="en-US" altLang="es-ES" sz="1800" kern="1200" dirty="0" err="1">
              <a:solidFill>
                <a:schemeClr val="bg1"/>
              </a:solidFill>
              <a:latin typeface="Arial Rounded MT Bold" pitchFamily="34" charset="0"/>
              <a:ea typeface="+mn-ea"/>
              <a:cs typeface="+mn-cs"/>
            </a:rPr>
            <a:t>Integración</a:t>
          </a:r>
          <a:r>
            <a:rPr lang="en-US" altLang="es-ES" sz="1800" kern="1200" dirty="0">
              <a:solidFill>
                <a:schemeClr val="bg1"/>
              </a:solidFill>
              <a:latin typeface="Arial Rounded MT Bold" pitchFamily="34" charset="0"/>
              <a:ea typeface="+mn-ea"/>
              <a:cs typeface="+mn-cs"/>
            </a:rPr>
            <a:t> de </a:t>
          </a:r>
          <a:r>
            <a:rPr lang="en-US" altLang="es-ES" sz="1800" kern="1200" dirty="0" err="1">
              <a:solidFill>
                <a:schemeClr val="bg1"/>
              </a:solidFill>
              <a:latin typeface="Arial Rounded MT Bold" pitchFamily="34" charset="0"/>
              <a:ea typeface="+mn-ea"/>
              <a:cs typeface="+mn-cs"/>
            </a:rPr>
            <a:t>preferencias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valores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actitudes</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gm:t>
    </dgm:pt>
    <dgm:pt modelId="{0EF61572-FEE1-4486-9DA9-2DB2C9A35374}" type="parTrans" cxnId="{012BD603-5D6E-4C73-B433-C2E20E2C3BA6}">
      <dgm:prSet/>
      <dgm:spPr/>
      <dgm:t>
        <a:bodyPr/>
        <a:lstStyle/>
        <a:p>
          <a:endParaRPr lang="el-GR"/>
        </a:p>
      </dgm:t>
    </dgm:pt>
    <dgm:pt modelId="{A0439FCD-97AF-4EBA-AD73-438D67B2BA72}" type="sibTrans" cxnId="{012BD603-5D6E-4C73-B433-C2E20E2C3BA6}">
      <dgm:prSet/>
      <dgm:spPr/>
      <dgm:t>
        <a:bodyPr/>
        <a:lstStyle/>
        <a:p>
          <a:endParaRPr lang="el-GR"/>
        </a:p>
      </dgm:t>
    </dgm:pt>
    <dgm:pt modelId="{6E837D93-8DC5-4DB6-AAF1-4867FFFF90C5}">
      <dgm:prSet phldrT="[Κείμενο]" custT="1"/>
      <dgm:spPr>
        <a:solidFill>
          <a:schemeClr val="accent3">
            <a:lumMod val="50000"/>
            <a:alpha val="90000"/>
          </a:schemeClr>
        </a:solidFill>
      </dgm:spPr>
      <dgm:t>
        <a:bodyPr/>
        <a:lstStyle/>
        <a:p>
          <a:r>
            <a:rPr lang="en-US" altLang="es-ES" sz="1800" kern="1200" dirty="0" err="1">
              <a:solidFill>
                <a:schemeClr val="bg1"/>
              </a:solidFill>
              <a:latin typeface="Arial Rounded MT Bold" pitchFamily="34" charset="0"/>
              <a:ea typeface="+mn-ea"/>
              <a:cs typeface="+mn-cs"/>
            </a:rPr>
            <a:t>Seguridad</a:t>
          </a:r>
          <a:r>
            <a:rPr lang="en-US" altLang="es-ES" sz="1800" kern="1200" dirty="0">
              <a:solidFill>
                <a:schemeClr val="bg1"/>
              </a:solidFill>
              <a:latin typeface="Arial Rounded MT Bold" pitchFamily="34" charset="0"/>
              <a:ea typeface="+mn-ea"/>
              <a:cs typeface="+mn-cs"/>
            </a:rPr>
            <a:t> alimentaria</a:t>
          </a:r>
          <a:endParaRPr lang="el-GR" altLang="es-ES" sz="1800" kern="1200" dirty="0">
            <a:solidFill>
              <a:schemeClr val="bg1"/>
            </a:solidFill>
            <a:latin typeface="Arial Rounded MT Bold" pitchFamily="34" charset="0"/>
            <a:ea typeface="+mn-ea"/>
            <a:cs typeface="+mn-cs"/>
          </a:endParaRPr>
        </a:p>
      </dgm:t>
    </dgm:pt>
    <dgm:pt modelId="{C91BEC56-46EC-4CE0-AEA7-B0E0F02F4585}" type="parTrans" cxnId="{E62C2A11-DFEF-443C-8B30-9D4D28D4A659}">
      <dgm:prSet/>
      <dgm:spPr/>
      <dgm:t>
        <a:bodyPr/>
        <a:lstStyle/>
        <a:p>
          <a:endParaRPr lang="el-GR"/>
        </a:p>
      </dgm:t>
    </dgm:pt>
    <dgm:pt modelId="{9B5AADCD-1037-4C51-B322-04D704F4884F}" type="sibTrans" cxnId="{E62C2A11-DFEF-443C-8B30-9D4D28D4A659}">
      <dgm:prSet/>
      <dgm:spPr/>
      <dgm:t>
        <a:bodyPr/>
        <a:lstStyle/>
        <a:p>
          <a:endParaRPr lang="el-GR"/>
        </a:p>
      </dgm:t>
    </dgm:pt>
    <dgm:pt modelId="{BFF45039-C2B1-405E-BEED-179AAEA8AEC0}">
      <dgm:prSet phldrT="[Κείμενο]" custT="1"/>
      <dgm:spPr>
        <a:solidFill>
          <a:schemeClr val="accent4">
            <a:lumMod val="75000"/>
            <a:alpha val="90000"/>
          </a:schemeClr>
        </a:solidFill>
      </dgm:spPr>
      <dgm:t>
        <a:bodyPr/>
        <a:lstStyle/>
        <a:p>
          <a:r>
            <a:rPr lang="en-US" altLang="es-ES" sz="1800" kern="1200" dirty="0" err="1">
              <a:latin typeface="Arial Rounded MT Bold" pitchFamily="34" charset="0"/>
              <a:ea typeface="+mn-ea"/>
              <a:cs typeface="+mn-cs"/>
            </a:rPr>
            <a:t>Interacción</a:t>
          </a:r>
          <a:r>
            <a:rPr lang="en-US" altLang="es-ES" sz="1800" kern="1200" dirty="0">
              <a:latin typeface="Arial Rounded MT Bold" pitchFamily="34" charset="0"/>
              <a:ea typeface="+mn-ea"/>
              <a:cs typeface="+mn-cs"/>
            </a:rPr>
            <a:t> interpersonal</a:t>
          </a:r>
          <a:endParaRPr lang="el-GR" altLang="es-ES" sz="1800" kern="1200" dirty="0">
            <a:latin typeface="Arial Rounded MT Bold" pitchFamily="34" charset="0"/>
            <a:ea typeface="+mn-ea"/>
            <a:cs typeface="+mn-cs"/>
          </a:endParaRPr>
        </a:p>
      </dgm:t>
    </dgm:pt>
    <dgm:pt modelId="{DE726ED1-CC78-4747-8349-C75BE436CC78}" type="parTrans" cxnId="{57741F94-4264-4D69-BC48-4E8B3079244C}">
      <dgm:prSet/>
      <dgm:spPr/>
      <dgm:t>
        <a:bodyPr/>
        <a:lstStyle/>
        <a:p>
          <a:endParaRPr lang="el-GR"/>
        </a:p>
      </dgm:t>
    </dgm:pt>
    <dgm:pt modelId="{76EB9C5F-2F00-4030-95A5-D616B8E178BB}" type="sibTrans" cxnId="{57741F94-4264-4D69-BC48-4E8B3079244C}">
      <dgm:prSet/>
      <dgm:spPr/>
      <dgm:t>
        <a:bodyPr/>
        <a:lstStyle/>
        <a:p>
          <a:endParaRPr lang="el-GR"/>
        </a:p>
      </dgm:t>
    </dgm:pt>
    <dgm:pt modelId="{96631EBC-7B23-44AD-BB95-23C93724F092}">
      <dgm:prSet phldrT="[Κείμενο]" custT="1"/>
      <dgm:spPr>
        <a:solidFill>
          <a:schemeClr val="accent5">
            <a:lumMod val="50000"/>
            <a:alpha val="90000"/>
          </a:schemeClr>
        </a:solidFill>
      </dgm:spPr>
      <dgm:t>
        <a:bodyPr/>
        <a:lstStyle/>
        <a:p>
          <a:r>
            <a:rPr lang="en-US" altLang="es-ES" sz="1800" kern="1200" dirty="0" err="1">
              <a:solidFill>
                <a:schemeClr val="bg1"/>
              </a:solidFill>
              <a:latin typeface="Arial Rounded MT Bold" pitchFamily="34" charset="0"/>
              <a:ea typeface="+mn-ea"/>
              <a:cs typeface="+mn-cs"/>
            </a:rPr>
            <a:t>Migración</a:t>
          </a:r>
          <a:endParaRPr lang="el-GR" altLang="es-ES" sz="1800" kern="1200" dirty="0">
            <a:solidFill>
              <a:schemeClr val="bg1"/>
            </a:solidFill>
            <a:latin typeface="Arial Rounded MT Bold" pitchFamily="34" charset="0"/>
            <a:ea typeface="+mn-ea"/>
            <a:cs typeface="+mn-cs"/>
          </a:endParaRPr>
        </a:p>
      </dgm:t>
    </dgm:pt>
    <dgm:pt modelId="{976F6BEF-174A-4DA7-84C6-72AA0D487195}" type="parTrans" cxnId="{7E21952C-3A8D-4BB4-AD5B-00B49DCBB8DD}">
      <dgm:prSet/>
      <dgm:spPr/>
      <dgm:t>
        <a:bodyPr/>
        <a:lstStyle/>
        <a:p>
          <a:endParaRPr lang="el-GR"/>
        </a:p>
      </dgm:t>
    </dgm:pt>
    <dgm:pt modelId="{1D93F138-4766-4144-9CB0-B9FD47B7A0D2}" type="sibTrans" cxnId="{7E21952C-3A8D-4BB4-AD5B-00B49DCBB8DD}">
      <dgm:prSet/>
      <dgm:spPr/>
      <dgm:t>
        <a:bodyPr/>
        <a:lstStyle/>
        <a:p>
          <a:endParaRPr lang="el-GR"/>
        </a:p>
      </dgm:t>
    </dgm:pt>
    <dgm:pt modelId="{C63C9609-6B7B-45B6-B9E1-8F1B9A472317}">
      <dgm:prSet custT="1"/>
      <dgm:spPr>
        <a:solidFill>
          <a:srgbClr val="FFFF00">
            <a:alpha val="90000"/>
          </a:srgbClr>
        </a:solidFill>
      </dgm:spPr>
      <dgm:t>
        <a:bodyPr/>
        <a:lstStyle/>
        <a:p>
          <a:r>
            <a:rPr lang="es-ES" altLang="es-ES" sz="1800" kern="1200" dirty="0">
              <a:latin typeface="Arial Rounded MT Bold" pitchFamily="34" charset="0"/>
              <a:ea typeface="+mn-ea"/>
              <a:cs typeface="+mn-cs"/>
            </a:rPr>
            <a:t>Difusión tecnológica y cultural</a:t>
          </a:r>
          <a:endParaRPr lang="el-GR" altLang="es-ES" sz="1800" kern="1200" dirty="0">
            <a:latin typeface="Arial Rounded MT Bold" pitchFamily="34" charset="0"/>
            <a:ea typeface="+mn-ea"/>
            <a:cs typeface="+mn-cs"/>
          </a:endParaRPr>
        </a:p>
      </dgm:t>
    </dgm:pt>
    <dgm:pt modelId="{AE07185F-102F-49B3-8C74-C2BD249FAB64}" type="parTrans" cxnId="{E6F7BB72-92C9-41D0-9E3B-7A255FA688E7}">
      <dgm:prSet/>
      <dgm:spPr/>
      <dgm:t>
        <a:bodyPr/>
        <a:lstStyle/>
        <a:p>
          <a:endParaRPr lang="el-GR"/>
        </a:p>
      </dgm:t>
    </dgm:pt>
    <dgm:pt modelId="{5FE08978-ED20-4DAE-86B8-1B3D5657FBA0}" type="sibTrans" cxnId="{E6F7BB72-92C9-41D0-9E3B-7A255FA688E7}">
      <dgm:prSet/>
      <dgm:spPr/>
      <dgm:t>
        <a:bodyPr/>
        <a:lstStyle/>
        <a:p>
          <a:endParaRPr lang="el-GR"/>
        </a:p>
      </dgm:t>
    </dgm:pt>
    <dgm:pt modelId="{1B64E012-6D55-4BCD-9B81-C84CEDFED711}" type="pres">
      <dgm:prSet presAssocID="{EC8FFDDC-DFF4-40DE-8134-F635BE29532F}" presName="compositeShape" presStyleCnt="0">
        <dgm:presLayoutVars>
          <dgm:dir/>
          <dgm:resizeHandles/>
        </dgm:presLayoutVars>
      </dgm:prSet>
      <dgm:spPr/>
    </dgm:pt>
    <dgm:pt modelId="{7D83C9C9-CC01-4994-BFE3-E639B93D5FD9}" type="pres">
      <dgm:prSet presAssocID="{EC8FFDDC-DFF4-40DE-8134-F635BE29532F}" presName="pyramid" presStyleLbl="node1" presStyleIdx="0" presStyleCnt="1" custAng="10800000" custScaleX="80129" custLinFactNeighborX="-27295" custLinFactNeighborY="496"/>
      <dgm:spPr>
        <a:solidFill>
          <a:schemeClr val="accent1">
            <a:lumMod val="75000"/>
          </a:schemeClr>
        </a:solidFill>
      </dgm:spPr>
    </dgm:pt>
    <dgm:pt modelId="{BB229333-5C8D-4C06-8331-0998D4CC99DD}" type="pres">
      <dgm:prSet presAssocID="{EC8FFDDC-DFF4-40DE-8134-F635BE29532F}" presName="theList" presStyleCnt="0"/>
      <dgm:spPr/>
    </dgm:pt>
    <dgm:pt modelId="{3370260B-EC20-4FA6-B8A7-D91AE2B200D8}" type="pres">
      <dgm:prSet presAssocID="{5FABF2E1-5362-4A82-A9D7-95EEE6114336}" presName="aNode" presStyleLbl="fgAcc1" presStyleIdx="0" presStyleCnt="7" custScaleX="160638" custScaleY="104660" custLinFactY="-78226" custLinFactNeighborX="-22141" custLinFactNeighborY="-100000">
        <dgm:presLayoutVars>
          <dgm:bulletEnabled val="1"/>
        </dgm:presLayoutVars>
      </dgm:prSet>
      <dgm:spPr/>
    </dgm:pt>
    <dgm:pt modelId="{D5BDF49C-E85A-4A7F-8DFC-3C308DC686CB}" type="pres">
      <dgm:prSet presAssocID="{5FABF2E1-5362-4A82-A9D7-95EEE6114336}" presName="aSpace" presStyleCnt="0"/>
      <dgm:spPr/>
    </dgm:pt>
    <dgm:pt modelId="{27A52AA6-F7A8-4E71-B2B2-721694608943}" type="pres">
      <dgm:prSet presAssocID="{0F8693C3-939D-48B5-A1D3-25CC2E509C07}" presName="aNode" presStyleLbl="fgAcc1" presStyleIdx="1" presStyleCnt="7" custScaleX="112689" custLinFactY="-64271" custLinFactNeighborX="-45427" custLinFactNeighborY="-100000">
        <dgm:presLayoutVars>
          <dgm:bulletEnabled val="1"/>
        </dgm:presLayoutVars>
      </dgm:prSet>
      <dgm:spPr/>
    </dgm:pt>
    <dgm:pt modelId="{2CED2DCF-AC21-4244-B050-4768B9D75A2A}" type="pres">
      <dgm:prSet presAssocID="{0F8693C3-939D-48B5-A1D3-25CC2E509C07}" presName="aSpace" presStyleCnt="0"/>
      <dgm:spPr/>
    </dgm:pt>
    <dgm:pt modelId="{3176CCB0-9A84-4B4E-A018-A65160EF4D46}" type="pres">
      <dgm:prSet presAssocID="{6E837D93-8DC5-4DB6-AAF1-4867FFFF90C5}" presName="aNode" presStyleLbl="fgAcc1" presStyleIdx="2" presStyleCnt="7" custScaleX="99629" custLinFactY="-50640" custLinFactNeighborX="-51151" custLinFactNeighborY="-100000">
        <dgm:presLayoutVars>
          <dgm:bulletEnabled val="1"/>
        </dgm:presLayoutVars>
      </dgm:prSet>
      <dgm:spPr/>
    </dgm:pt>
    <dgm:pt modelId="{711C508D-E73A-4FC6-AAF4-2CCBB31CB4FC}" type="pres">
      <dgm:prSet presAssocID="{6E837D93-8DC5-4DB6-AAF1-4867FFFF90C5}" presName="aSpace" presStyleCnt="0"/>
      <dgm:spPr/>
    </dgm:pt>
    <dgm:pt modelId="{83C7E22E-0506-4AD8-A78B-3008FD6C61FA}" type="pres">
      <dgm:prSet presAssocID="{BFF45039-C2B1-405E-BEED-179AAEA8AEC0}" presName="aNode" presStyleLbl="fgAcc1" presStyleIdx="3" presStyleCnt="7" custScaleX="108025" custLinFactY="-33299" custLinFactNeighborX="-46568" custLinFactNeighborY="-100000">
        <dgm:presLayoutVars>
          <dgm:bulletEnabled val="1"/>
        </dgm:presLayoutVars>
      </dgm:prSet>
      <dgm:spPr/>
    </dgm:pt>
    <dgm:pt modelId="{CC589847-C2DE-4EC6-AE56-6CB77AC73A3B}" type="pres">
      <dgm:prSet presAssocID="{BFF45039-C2B1-405E-BEED-179AAEA8AEC0}" presName="aSpace" presStyleCnt="0"/>
      <dgm:spPr/>
    </dgm:pt>
    <dgm:pt modelId="{254929A8-BBE2-4D3A-B783-E50046D32D30}" type="pres">
      <dgm:prSet presAssocID="{96631EBC-7B23-44AD-BB95-23C93724F092}" presName="aNode" presStyleLbl="fgAcc1" presStyleIdx="4" presStyleCnt="7" custScaleX="96562" custLinFactY="-7552" custLinFactNeighborX="-51907" custLinFactNeighborY="-100000">
        <dgm:presLayoutVars>
          <dgm:bulletEnabled val="1"/>
        </dgm:presLayoutVars>
      </dgm:prSet>
      <dgm:spPr/>
    </dgm:pt>
    <dgm:pt modelId="{D698AEF6-E435-4BDF-9A27-A1A7665D4846}" type="pres">
      <dgm:prSet presAssocID="{96631EBC-7B23-44AD-BB95-23C93724F092}" presName="aSpace" presStyleCnt="0"/>
      <dgm:spPr/>
    </dgm:pt>
    <dgm:pt modelId="{17A003BF-2871-43D1-BBEC-EFAA473A313A}" type="pres">
      <dgm:prSet presAssocID="{C63C9609-6B7B-45B6-B9E1-8F1B9A472317}" presName="aNode" presStyleLbl="fgAcc1" presStyleIdx="5" presStyleCnt="7" custScaleX="133982" custLinFactNeighborX="-32448" custLinFactNeighborY="50046">
        <dgm:presLayoutVars>
          <dgm:bulletEnabled val="1"/>
        </dgm:presLayoutVars>
      </dgm:prSet>
      <dgm:spPr/>
    </dgm:pt>
    <dgm:pt modelId="{52EEEB21-FF86-415E-9DFB-9AB5C1458FC1}" type="pres">
      <dgm:prSet presAssocID="{C63C9609-6B7B-45B6-B9E1-8F1B9A472317}" presName="aSpace" presStyleCnt="0"/>
      <dgm:spPr/>
    </dgm:pt>
    <dgm:pt modelId="{90AC5D02-C2CF-4A79-90D9-A353CD276F74}" type="pres">
      <dgm:prSet presAssocID="{C525BC2D-1AC1-464F-B3CE-B27B77DC60E9}" presName="aNode" presStyleLbl="fgAcc1" presStyleIdx="6" presStyleCnt="7" custScaleX="143174" custScaleY="150848" custLinFactY="48674" custLinFactNeighborX="-27859" custLinFactNeighborY="100000">
        <dgm:presLayoutVars>
          <dgm:bulletEnabled val="1"/>
        </dgm:presLayoutVars>
      </dgm:prSet>
      <dgm:spPr/>
    </dgm:pt>
    <dgm:pt modelId="{82CF706E-6017-4B14-B45A-3F26B38408D7}" type="pres">
      <dgm:prSet presAssocID="{C525BC2D-1AC1-464F-B3CE-B27B77DC60E9}" presName="aSpace" presStyleCnt="0"/>
      <dgm:spPr/>
    </dgm:pt>
  </dgm:ptLst>
  <dgm:cxnLst>
    <dgm:cxn modelId="{012BD603-5D6E-4C73-B433-C2E20E2C3BA6}" srcId="{EC8FFDDC-DFF4-40DE-8134-F635BE29532F}" destId="{C525BC2D-1AC1-464F-B3CE-B27B77DC60E9}" srcOrd="6" destOrd="0" parTransId="{0EF61572-FEE1-4486-9DA9-2DB2C9A35374}" sibTransId="{A0439FCD-97AF-4EBA-AD73-438D67B2BA72}"/>
    <dgm:cxn modelId="{4B18EC05-CF9F-44E5-8B05-AE8FA18B71A9}" type="presOf" srcId="{6E837D93-8DC5-4DB6-AAF1-4867FFFF90C5}" destId="{3176CCB0-9A84-4B4E-A018-A65160EF4D46}" srcOrd="0" destOrd="0" presId="urn:microsoft.com/office/officeart/2005/8/layout/pyramid2"/>
    <dgm:cxn modelId="{E62C2A11-DFEF-443C-8B30-9D4D28D4A659}" srcId="{EC8FFDDC-DFF4-40DE-8134-F635BE29532F}" destId="{6E837D93-8DC5-4DB6-AAF1-4867FFFF90C5}" srcOrd="2" destOrd="0" parTransId="{C91BEC56-46EC-4CE0-AEA7-B0E0F02F4585}" sibTransId="{9B5AADCD-1037-4C51-B322-04D704F4884F}"/>
    <dgm:cxn modelId="{15365628-DBD0-4714-9A3F-877A79F2DD48}" srcId="{EC8FFDDC-DFF4-40DE-8134-F635BE29532F}" destId="{0F8693C3-939D-48B5-A1D3-25CC2E509C07}" srcOrd="1" destOrd="0" parTransId="{78509137-DC96-4337-B6E6-B0197214D413}" sibTransId="{B17ADE7A-38F0-445E-867C-CC0E3BBBEA69}"/>
    <dgm:cxn modelId="{0E5D5F29-2247-4894-88F2-C4E46BBE850C}" srcId="{EC8FFDDC-DFF4-40DE-8134-F635BE29532F}" destId="{5FABF2E1-5362-4A82-A9D7-95EEE6114336}" srcOrd="0" destOrd="0" parTransId="{9E5C4A37-477A-40DB-AED7-2922593C6758}" sibTransId="{74CE5ACC-F9F5-444C-9E4F-CDE229062E3E}"/>
    <dgm:cxn modelId="{7E21952C-3A8D-4BB4-AD5B-00B49DCBB8DD}" srcId="{EC8FFDDC-DFF4-40DE-8134-F635BE29532F}" destId="{96631EBC-7B23-44AD-BB95-23C93724F092}" srcOrd="4" destOrd="0" parTransId="{976F6BEF-174A-4DA7-84C6-72AA0D487195}" sibTransId="{1D93F138-4766-4144-9CB0-B9FD47B7A0D2}"/>
    <dgm:cxn modelId="{8BA74B32-DD82-40C2-B674-FD19BD548AC0}" type="presOf" srcId="{5FABF2E1-5362-4A82-A9D7-95EEE6114336}" destId="{3370260B-EC20-4FA6-B8A7-D91AE2B200D8}" srcOrd="0" destOrd="0" presId="urn:microsoft.com/office/officeart/2005/8/layout/pyramid2"/>
    <dgm:cxn modelId="{C8A8453D-FECE-4700-B536-2FBBCC71421A}" type="presOf" srcId="{BFF45039-C2B1-405E-BEED-179AAEA8AEC0}" destId="{83C7E22E-0506-4AD8-A78B-3008FD6C61FA}" srcOrd="0" destOrd="0" presId="urn:microsoft.com/office/officeart/2005/8/layout/pyramid2"/>
    <dgm:cxn modelId="{854DF26B-7BD1-4C4E-AFBD-590ED46E1812}" type="presOf" srcId="{96631EBC-7B23-44AD-BB95-23C93724F092}" destId="{254929A8-BBE2-4D3A-B783-E50046D32D30}" srcOrd="0" destOrd="0" presId="urn:microsoft.com/office/officeart/2005/8/layout/pyramid2"/>
    <dgm:cxn modelId="{E6F7BB72-92C9-41D0-9E3B-7A255FA688E7}" srcId="{EC8FFDDC-DFF4-40DE-8134-F635BE29532F}" destId="{C63C9609-6B7B-45B6-B9E1-8F1B9A472317}" srcOrd="5" destOrd="0" parTransId="{AE07185F-102F-49B3-8C74-C2BD249FAB64}" sibTransId="{5FE08978-ED20-4DAE-86B8-1B3D5657FBA0}"/>
    <dgm:cxn modelId="{33588582-CE11-4669-9C32-6DDFCA7548EE}" type="presOf" srcId="{C63C9609-6B7B-45B6-B9E1-8F1B9A472317}" destId="{17A003BF-2871-43D1-BBEC-EFAA473A313A}" srcOrd="0" destOrd="0" presId="urn:microsoft.com/office/officeart/2005/8/layout/pyramid2"/>
    <dgm:cxn modelId="{57741F94-4264-4D69-BC48-4E8B3079244C}" srcId="{EC8FFDDC-DFF4-40DE-8134-F635BE29532F}" destId="{BFF45039-C2B1-405E-BEED-179AAEA8AEC0}" srcOrd="3" destOrd="0" parTransId="{DE726ED1-CC78-4747-8349-C75BE436CC78}" sibTransId="{76EB9C5F-2F00-4030-95A5-D616B8E178BB}"/>
    <dgm:cxn modelId="{CF039A95-0EE2-4493-A657-E46FD20BB109}" type="presOf" srcId="{C525BC2D-1AC1-464F-B3CE-B27B77DC60E9}" destId="{90AC5D02-C2CF-4A79-90D9-A353CD276F74}" srcOrd="0" destOrd="0" presId="urn:microsoft.com/office/officeart/2005/8/layout/pyramid2"/>
    <dgm:cxn modelId="{FCFE979B-2D35-4986-98EC-92E4E2726935}" type="presOf" srcId="{0F8693C3-939D-48B5-A1D3-25CC2E509C07}" destId="{27A52AA6-F7A8-4E71-B2B2-721694608943}" srcOrd="0" destOrd="0" presId="urn:microsoft.com/office/officeart/2005/8/layout/pyramid2"/>
    <dgm:cxn modelId="{FDA058B8-052F-40E0-8441-8A2C1D58F63F}" type="presOf" srcId="{EC8FFDDC-DFF4-40DE-8134-F635BE29532F}" destId="{1B64E012-6D55-4BCD-9B81-C84CEDFED711}" srcOrd="0" destOrd="0" presId="urn:microsoft.com/office/officeart/2005/8/layout/pyramid2"/>
    <dgm:cxn modelId="{B962FA4F-A859-4EF4-897C-EF434088BC6B}" type="presParOf" srcId="{1B64E012-6D55-4BCD-9B81-C84CEDFED711}" destId="{7D83C9C9-CC01-4994-BFE3-E639B93D5FD9}" srcOrd="0" destOrd="0" presId="urn:microsoft.com/office/officeart/2005/8/layout/pyramid2"/>
    <dgm:cxn modelId="{4A67B27B-AD21-4A1F-A3ED-3C27F12CE581}" type="presParOf" srcId="{1B64E012-6D55-4BCD-9B81-C84CEDFED711}" destId="{BB229333-5C8D-4C06-8331-0998D4CC99DD}" srcOrd="1" destOrd="0" presId="urn:microsoft.com/office/officeart/2005/8/layout/pyramid2"/>
    <dgm:cxn modelId="{9BF2608B-D688-4ADD-9CAB-05E275FBD268}" type="presParOf" srcId="{BB229333-5C8D-4C06-8331-0998D4CC99DD}" destId="{3370260B-EC20-4FA6-B8A7-D91AE2B200D8}" srcOrd="0" destOrd="0" presId="urn:microsoft.com/office/officeart/2005/8/layout/pyramid2"/>
    <dgm:cxn modelId="{2E84A742-8B8E-46F1-8F72-D77FA7070353}" type="presParOf" srcId="{BB229333-5C8D-4C06-8331-0998D4CC99DD}" destId="{D5BDF49C-E85A-4A7F-8DFC-3C308DC686CB}" srcOrd="1" destOrd="0" presId="urn:microsoft.com/office/officeart/2005/8/layout/pyramid2"/>
    <dgm:cxn modelId="{3D560F2D-8415-485A-8585-ED7C22A62230}" type="presParOf" srcId="{BB229333-5C8D-4C06-8331-0998D4CC99DD}" destId="{27A52AA6-F7A8-4E71-B2B2-721694608943}" srcOrd="2" destOrd="0" presId="urn:microsoft.com/office/officeart/2005/8/layout/pyramid2"/>
    <dgm:cxn modelId="{F8E79436-8062-408A-84B7-15D1F06545F5}" type="presParOf" srcId="{BB229333-5C8D-4C06-8331-0998D4CC99DD}" destId="{2CED2DCF-AC21-4244-B050-4768B9D75A2A}" srcOrd="3" destOrd="0" presId="urn:microsoft.com/office/officeart/2005/8/layout/pyramid2"/>
    <dgm:cxn modelId="{03B1481F-E19F-4DAF-832E-EC3ABACEBEFB}" type="presParOf" srcId="{BB229333-5C8D-4C06-8331-0998D4CC99DD}" destId="{3176CCB0-9A84-4B4E-A018-A65160EF4D46}" srcOrd="4" destOrd="0" presId="urn:microsoft.com/office/officeart/2005/8/layout/pyramid2"/>
    <dgm:cxn modelId="{4337F378-10B0-43C6-B974-6537AEA8CBE7}" type="presParOf" srcId="{BB229333-5C8D-4C06-8331-0998D4CC99DD}" destId="{711C508D-E73A-4FC6-AAF4-2CCBB31CB4FC}" srcOrd="5" destOrd="0" presId="urn:microsoft.com/office/officeart/2005/8/layout/pyramid2"/>
    <dgm:cxn modelId="{D509C808-8871-4477-AF84-40CA4C41C307}" type="presParOf" srcId="{BB229333-5C8D-4C06-8331-0998D4CC99DD}" destId="{83C7E22E-0506-4AD8-A78B-3008FD6C61FA}" srcOrd="6" destOrd="0" presId="urn:microsoft.com/office/officeart/2005/8/layout/pyramid2"/>
    <dgm:cxn modelId="{26700A37-73FD-4BD6-8CF7-F133E0B91E1A}" type="presParOf" srcId="{BB229333-5C8D-4C06-8331-0998D4CC99DD}" destId="{CC589847-C2DE-4EC6-AE56-6CB77AC73A3B}" srcOrd="7" destOrd="0" presId="urn:microsoft.com/office/officeart/2005/8/layout/pyramid2"/>
    <dgm:cxn modelId="{1C07EED5-68CD-4CB3-BA8D-AA9EFC7AD046}" type="presParOf" srcId="{BB229333-5C8D-4C06-8331-0998D4CC99DD}" destId="{254929A8-BBE2-4D3A-B783-E50046D32D30}" srcOrd="8" destOrd="0" presId="urn:microsoft.com/office/officeart/2005/8/layout/pyramid2"/>
    <dgm:cxn modelId="{9AF1BDD9-B5C1-4105-BE5A-DCD71FF9800D}" type="presParOf" srcId="{BB229333-5C8D-4C06-8331-0998D4CC99DD}" destId="{D698AEF6-E435-4BDF-9A27-A1A7665D4846}" srcOrd="9" destOrd="0" presId="urn:microsoft.com/office/officeart/2005/8/layout/pyramid2"/>
    <dgm:cxn modelId="{B27F1389-7F8A-4954-96D8-BA8F6A51184E}" type="presParOf" srcId="{BB229333-5C8D-4C06-8331-0998D4CC99DD}" destId="{17A003BF-2871-43D1-BBEC-EFAA473A313A}" srcOrd="10" destOrd="0" presId="urn:microsoft.com/office/officeart/2005/8/layout/pyramid2"/>
    <dgm:cxn modelId="{295A4652-3783-4F0B-892B-FA76BFBBAB7C}" type="presParOf" srcId="{BB229333-5C8D-4C06-8331-0998D4CC99DD}" destId="{52EEEB21-FF86-415E-9DFB-9AB5C1458FC1}" srcOrd="11" destOrd="0" presId="urn:microsoft.com/office/officeart/2005/8/layout/pyramid2"/>
    <dgm:cxn modelId="{BB27CF0F-F1E5-4C60-897A-B4F2995B4BD8}" type="presParOf" srcId="{BB229333-5C8D-4C06-8331-0998D4CC99DD}" destId="{90AC5D02-C2CF-4A79-90D9-A353CD276F74}" srcOrd="12" destOrd="0" presId="urn:microsoft.com/office/officeart/2005/8/layout/pyramid2"/>
    <dgm:cxn modelId="{4336EE75-7F3B-4048-BCA8-3F6E743F22A8}" type="presParOf" srcId="{BB229333-5C8D-4C06-8331-0998D4CC99DD}" destId="{82CF706E-6017-4B14-B45A-3F26B38408D7}" srcOrd="13"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EB43-4621-411A-9E25-F95CB978BE4D}">
      <dsp:nvSpPr>
        <dsp:cNvPr id="0" name=""/>
        <dsp:cNvSpPr/>
      </dsp:nvSpPr>
      <dsp:spPr>
        <a:xfrm>
          <a:off x="904585" y="91736"/>
          <a:ext cx="3155727" cy="109594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EFF7E-DD86-4D67-8F92-D3B27DB35882}">
      <dsp:nvSpPr>
        <dsp:cNvPr id="0" name=""/>
        <dsp:cNvSpPr/>
      </dsp:nvSpPr>
      <dsp:spPr>
        <a:xfrm>
          <a:off x="2181554" y="2564830"/>
          <a:ext cx="611575" cy="481764"/>
        </a:xfrm>
        <a:prstGeom prst="downArrow">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CD07D91-E35B-477B-B890-D2F1A09814D7}">
      <dsp:nvSpPr>
        <dsp:cNvPr id="0" name=""/>
        <dsp:cNvSpPr/>
      </dsp:nvSpPr>
      <dsp:spPr>
        <a:xfrm>
          <a:off x="55450" y="3088453"/>
          <a:ext cx="4863782" cy="73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1. Reducir desacuerdos de información</a:t>
          </a:r>
        </a:p>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2. Aumentar la integración cultural</a:t>
          </a:r>
          <a:endParaRPr lang="el-GR" altLang="es-ES" sz="1800" kern="1200" dirty="0">
            <a:latin typeface="Arial Rounded MT Bold" pitchFamily="34" charset="0"/>
            <a:ea typeface="+mn-ea"/>
            <a:cs typeface="+mn-cs"/>
          </a:endParaRPr>
        </a:p>
      </dsp:txBody>
      <dsp:txXfrm>
        <a:off x="55450" y="3088453"/>
        <a:ext cx="4863782" cy="733890"/>
      </dsp:txXfrm>
    </dsp:sp>
    <dsp:sp modelId="{D0C970C6-5FEC-4474-B6F7-BBF226EF16BA}">
      <dsp:nvSpPr>
        <dsp:cNvPr id="0" name=""/>
        <dsp:cNvSpPr/>
      </dsp:nvSpPr>
      <dsp:spPr>
        <a:xfrm>
          <a:off x="1454449" y="295213"/>
          <a:ext cx="2130434" cy="85868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latin typeface="Arial Rounded MT Bold" pitchFamily="34" charset="0"/>
              <a:ea typeface="+mn-ea"/>
              <a:cs typeface="+mn-cs"/>
            </a:rPr>
            <a:t>conectividad</a:t>
          </a:r>
          <a:endParaRPr lang="el-GR" altLang="es-ES" sz="1800" kern="1200" dirty="0">
            <a:latin typeface="Arial Rounded MT Bold" pitchFamily="34" charset="0"/>
            <a:ea typeface="+mn-ea"/>
            <a:cs typeface="+mn-cs"/>
          </a:endParaRPr>
        </a:p>
      </dsp:txBody>
      <dsp:txXfrm>
        <a:off x="1766444" y="420964"/>
        <a:ext cx="1506444" cy="607182"/>
      </dsp:txXfrm>
    </dsp:sp>
    <dsp:sp modelId="{8DE30177-93B4-48F5-A97A-826A4E1899DD}">
      <dsp:nvSpPr>
        <dsp:cNvPr id="0" name=""/>
        <dsp:cNvSpPr/>
      </dsp:nvSpPr>
      <dsp:spPr>
        <a:xfrm>
          <a:off x="1282223" y="1263511"/>
          <a:ext cx="2434562" cy="836502"/>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actividad económica</a:t>
          </a:r>
          <a:endParaRPr lang="el-GR" sz="1800" kern="1200" dirty="0"/>
        </a:p>
      </dsp:txBody>
      <dsp:txXfrm>
        <a:off x="1638756" y="1386014"/>
        <a:ext cx="1721496" cy="591496"/>
      </dsp:txXfrm>
    </dsp:sp>
    <dsp:sp modelId="{FAC36856-878F-435B-AAE2-A7A3F4E5FC19}">
      <dsp:nvSpPr>
        <dsp:cNvPr id="0" name=""/>
        <dsp:cNvSpPr/>
      </dsp:nvSpPr>
      <dsp:spPr>
        <a:xfrm>
          <a:off x="172214" y="180707"/>
          <a:ext cx="4630253" cy="229282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C9C9-CC01-4994-BFE3-E639B93D5FD9}">
      <dsp:nvSpPr>
        <dsp:cNvPr id="0" name=""/>
        <dsp:cNvSpPr/>
      </dsp:nvSpPr>
      <dsp:spPr>
        <a:xfrm rot="10800000">
          <a:off x="190528" y="0"/>
          <a:ext cx="3600949" cy="4493941"/>
        </a:xfrm>
        <a:prstGeom prst="triangl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0260B-EC20-4FA6-B8A7-D91AE2B200D8}">
      <dsp:nvSpPr>
        <dsp:cNvPr id="0" name=""/>
        <dsp:cNvSpPr/>
      </dsp:nvSpPr>
      <dsp:spPr>
        <a:xfrm>
          <a:off x="1685235" y="64182"/>
          <a:ext cx="4692335" cy="445992"/>
        </a:xfrm>
        <a:prstGeom prst="roundRect">
          <a:avLst/>
        </a:prstGeom>
        <a:solidFill>
          <a:srgbClr val="7030A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Especialización</a:t>
          </a:r>
          <a:r>
            <a:rPr lang="en-US" altLang="es-ES" sz="1800" kern="1200" dirty="0">
              <a:solidFill>
                <a:schemeClr val="bg1"/>
              </a:solidFill>
              <a:latin typeface="Arial Rounded MT Bold" pitchFamily="34" charset="0"/>
              <a:ea typeface="+mn-ea"/>
              <a:cs typeface="+mn-cs"/>
            </a:rPr>
            <a:t> de </a:t>
          </a:r>
          <a:r>
            <a:rPr lang="en-US" altLang="es-ES" sz="1800" kern="1200" dirty="0" err="1">
              <a:solidFill>
                <a:schemeClr val="bg1"/>
              </a:solidFill>
              <a:latin typeface="Arial Rounded MT Bold" pitchFamily="34" charset="0"/>
              <a:ea typeface="+mn-ea"/>
              <a:cs typeface="+mn-cs"/>
            </a:rPr>
            <a:t>productos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manufacturados</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sp:txBody>
      <dsp:txXfrm>
        <a:off x="1707007" y="85954"/>
        <a:ext cx="4648791" cy="402448"/>
      </dsp:txXfrm>
    </dsp:sp>
    <dsp:sp modelId="{27A52AA6-F7A8-4E71-B2B2-721694608943}">
      <dsp:nvSpPr>
        <dsp:cNvPr id="0" name=""/>
        <dsp:cNvSpPr/>
      </dsp:nvSpPr>
      <dsp:spPr>
        <a:xfrm>
          <a:off x="1705346" y="622908"/>
          <a:ext cx="3291715" cy="426134"/>
        </a:xfrm>
        <a:prstGeom prst="roundRect">
          <a:avLst/>
        </a:prstGeom>
        <a:solidFill>
          <a:schemeClr val="accent6">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ES" sz="1800" kern="1200" dirty="0">
              <a:latin typeface="Arial Rounded MT Bold" pitchFamily="34" charset="0"/>
              <a:ea typeface="+mn-ea"/>
              <a:cs typeface="+mn-cs"/>
            </a:rPr>
            <a:t>Intercambio</a:t>
          </a:r>
          <a:r>
            <a:rPr lang="es-ES" altLang="es-ES" sz="1800" kern="1200" baseline="0" dirty="0">
              <a:latin typeface="Arial Rounded MT Bold" pitchFamily="34" charset="0"/>
              <a:ea typeface="+mn-ea"/>
              <a:cs typeface="+mn-cs"/>
            </a:rPr>
            <a:t> de productos</a:t>
          </a:r>
          <a:endParaRPr lang="el-GR" altLang="es-ES" sz="1800" kern="1200" dirty="0">
            <a:latin typeface="Arial Rounded MT Bold" pitchFamily="34" charset="0"/>
            <a:ea typeface="+mn-ea"/>
            <a:cs typeface="+mn-cs"/>
          </a:endParaRPr>
        </a:p>
      </dsp:txBody>
      <dsp:txXfrm>
        <a:off x="1726148" y="643710"/>
        <a:ext cx="3250111" cy="384530"/>
      </dsp:txXfrm>
    </dsp:sp>
    <dsp:sp modelId="{3176CCB0-9A84-4B4E-A018-A65160EF4D46}">
      <dsp:nvSpPr>
        <dsp:cNvPr id="0" name=""/>
        <dsp:cNvSpPr/>
      </dsp:nvSpPr>
      <dsp:spPr>
        <a:xfrm>
          <a:off x="1728890" y="1160395"/>
          <a:ext cx="2910224" cy="426134"/>
        </a:xfrm>
        <a:prstGeom prst="roundRect">
          <a:avLst/>
        </a:prstGeom>
        <a:solidFill>
          <a:schemeClr val="accent3">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Seguridad</a:t>
          </a:r>
          <a:r>
            <a:rPr lang="en-US" altLang="es-ES" sz="1800" kern="1200" dirty="0">
              <a:solidFill>
                <a:schemeClr val="bg1"/>
              </a:solidFill>
              <a:latin typeface="Arial Rounded MT Bold" pitchFamily="34" charset="0"/>
              <a:ea typeface="+mn-ea"/>
              <a:cs typeface="+mn-cs"/>
            </a:rPr>
            <a:t> alimentaria</a:t>
          </a:r>
          <a:endParaRPr lang="el-GR" altLang="es-ES" sz="1800" kern="1200" dirty="0">
            <a:solidFill>
              <a:schemeClr val="bg1"/>
            </a:solidFill>
            <a:latin typeface="Arial Rounded MT Bold" pitchFamily="34" charset="0"/>
            <a:ea typeface="+mn-ea"/>
            <a:cs typeface="+mn-cs"/>
          </a:endParaRPr>
        </a:p>
      </dsp:txBody>
      <dsp:txXfrm>
        <a:off x="1749692" y="1181197"/>
        <a:ext cx="2868620" cy="384530"/>
      </dsp:txXfrm>
    </dsp:sp>
    <dsp:sp modelId="{83C7E22E-0506-4AD8-A78B-3008FD6C61FA}">
      <dsp:nvSpPr>
        <dsp:cNvPr id="0" name=""/>
        <dsp:cNvSpPr/>
      </dsp:nvSpPr>
      <dsp:spPr>
        <a:xfrm>
          <a:off x="1740136" y="1713693"/>
          <a:ext cx="3155476" cy="426134"/>
        </a:xfrm>
        <a:prstGeom prst="roundRect">
          <a:avLst/>
        </a:prstGeom>
        <a:solidFill>
          <a:schemeClr val="accent4">
            <a:lumMod val="75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latin typeface="Arial Rounded MT Bold" pitchFamily="34" charset="0"/>
              <a:ea typeface="+mn-ea"/>
              <a:cs typeface="+mn-cs"/>
            </a:rPr>
            <a:t>Interacción</a:t>
          </a:r>
          <a:r>
            <a:rPr lang="en-US" altLang="es-ES" sz="1800" kern="1200" dirty="0">
              <a:latin typeface="Arial Rounded MT Bold" pitchFamily="34" charset="0"/>
              <a:ea typeface="+mn-ea"/>
              <a:cs typeface="+mn-cs"/>
            </a:rPr>
            <a:t> interpersonal</a:t>
          </a:r>
          <a:endParaRPr lang="el-GR" altLang="es-ES" sz="1800" kern="1200" dirty="0">
            <a:latin typeface="Arial Rounded MT Bold" pitchFamily="34" charset="0"/>
            <a:ea typeface="+mn-ea"/>
            <a:cs typeface="+mn-cs"/>
          </a:endParaRPr>
        </a:p>
      </dsp:txBody>
      <dsp:txXfrm>
        <a:off x="1760938" y="1734495"/>
        <a:ext cx="3113872" cy="384530"/>
      </dsp:txXfrm>
    </dsp:sp>
    <dsp:sp modelId="{254929A8-BBE2-4D3A-B783-E50046D32D30}">
      <dsp:nvSpPr>
        <dsp:cNvPr id="0" name=""/>
        <dsp:cNvSpPr/>
      </dsp:nvSpPr>
      <dsp:spPr>
        <a:xfrm>
          <a:off x="1751601" y="2302811"/>
          <a:ext cx="2820635" cy="426134"/>
        </a:xfrm>
        <a:prstGeom prst="roundRect">
          <a:avLst/>
        </a:prstGeom>
        <a:solidFill>
          <a:schemeClr val="accent5">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Migración</a:t>
          </a:r>
          <a:endParaRPr lang="el-GR" altLang="es-ES" sz="1800" kern="1200" dirty="0">
            <a:solidFill>
              <a:schemeClr val="bg1"/>
            </a:solidFill>
            <a:latin typeface="Arial Rounded MT Bold" pitchFamily="34" charset="0"/>
            <a:ea typeface="+mn-ea"/>
            <a:cs typeface="+mn-cs"/>
          </a:endParaRPr>
        </a:p>
      </dsp:txBody>
      <dsp:txXfrm>
        <a:off x="1772403" y="2323613"/>
        <a:ext cx="2779031" cy="384530"/>
      </dsp:txXfrm>
    </dsp:sp>
    <dsp:sp modelId="{17A003BF-2871-43D1-BBEC-EFAA473A313A}">
      <dsp:nvSpPr>
        <dsp:cNvPr id="0" name=""/>
        <dsp:cNvSpPr/>
      </dsp:nvSpPr>
      <dsp:spPr>
        <a:xfrm>
          <a:off x="1773480" y="2894318"/>
          <a:ext cx="3913696" cy="426134"/>
        </a:xfrm>
        <a:prstGeom prst="roundRect">
          <a:avLst/>
        </a:prstGeom>
        <a:solidFill>
          <a:srgbClr val="FFFF0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altLang="es-ES" sz="1800" kern="1200" dirty="0">
              <a:latin typeface="Arial Rounded MT Bold" pitchFamily="34" charset="0"/>
              <a:ea typeface="+mn-ea"/>
              <a:cs typeface="+mn-cs"/>
            </a:rPr>
            <a:t>Difusión tecnológica y cultural</a:t>
          </a:r>
          <a:endParaRPr lang="el-GR" altLang="es-ES" sz="1800" kern="1200" dirty="0">
            <a:latin typeface="Arial Rounded MT Bold" pitchFamily="34" charset="0"/>
            <a:ea typeface="+mn-ea"/>
            <a:cs typeface="+mn-cs"/>
          </a:endParaRPr>
        </a:p>
      </dsp:txBody>
      <dsp:txXfrm>
        <a:off x="1794282" y="2915120"/>
        <a:ext cx="3872092" cy="384530"/>
      </dsp:txXfrm>
    </dsp:sp>
    <dsp:sp modelId="{90AC5D02-C2CF-4A79-90D9-A353CD276F74}">
      <dsp:nvSpPr>
        <dsp:cNvPr id="0" name=""/>
        <dsp:cNvSpPr/>
      </dsp:nvSpPr>
      <dsp:spPr>
        <a:xfrm>
          <a:off x="1773276" y="3607745"/>
          <a:ext cx="4182200" cy="642815"/>
        </a:xfrm>
        <a:prstGeom prst="roundRect">
          <a:avLst/>
        </a:prstGeom>
        <a:solidFill>
          <a:srgbClr val="E8147E">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Integración</a:t>
          </a:r>
          <a:r>
            <a:rPr lang="en-US" altLang="es-ES" sz="1800" kern="1200" dirty="0">
              <a:solidFill>
                <a:schemeClr val="bg1"/>
              </a:solidFill>
              <a:latin typeface="Arial Rounded MT Bold" pitchFamily="34" charset="0"/>
              <a:ea typeface="+mn-ea"/>
              <a:cs typeface="+mn-cs"/>
            </a:rPr>
            <a:t> de </a:t>
          </a:r>
          <a:r>
            <a:rPr lang="en-US" altLang="es-ES" sz="1800" kern="1200" dirty="0" err="1">
              <a:solidFill>
                <a:schemeClr val="bg1"/>
              </a:solidFill>
              <a:latin typeface="Arial Rounded MT Bold" pitchFamily="34" charset="0"/>
              <a:ea typeface="+mn-ea"/>
              <a:cs typeface="+mn-cs"/>
            </a:rPr>
            <a:t>preferencias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valores</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actitudes</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sp:txBody>
      <dsp:txXfrm>
        <a:off x="1804656" y="3639125"/>
        <a:ext cx="4119440" cy="58005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5CE21-6F21-4B52-964C-8E54A11722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CD9A67-3E32-4884-9705-9FC29DF80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1C5DA82-7456-49BD-B7C5-237648158709}"/>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13B90872-2258-4171-95D5-0659F8CCB7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7E2F63-6418-4FA7-8FF2-D18437EC6861}"/>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148948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013F8-D501-4A2C-8C15-AE3E64BA6F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983F7E-7184-4E5C-BB09-E8FD94BA8AF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3D10F-191C-47DE-8898-B88AEB449CAE}"/>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69EF3054-B8F1-4D95-A036-42BA02D7A5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E8621B-C6D8-4D76-9181-AB96C4657C01}"/>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92230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F7D83-92D9-4CAD-AB98-298C8DACFA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7FBFF50-813D-435E-9559-E82E3C2F6E2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3DF407-0D8B-4252-A3F6-44FCBC0097C3}"/>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0A27F589-75D9-43F8-8544-3BAB0756B4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48BC3BD-3F7B-44C3-8426-AC7147BC8C89}"/>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86175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94F4C-4094-4172-92FB-70D12DD5057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EA09BC-7192-49A6-99DE-6219F38FFA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A23EE9-2931-40B1-9B6E-CE555FE5E5A1}"/>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C7ECC142-95C6-4DCD-A37E-8845EE233E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A876E5-C5C4-45E4-BDE8-F1765856E1F9}"/>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67693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62551-E085-472C-BBE1-0AA416327F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2F55FD-50A7-4758-ADDE-E82DD8DA0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730D44-ACC7-4B98-BEE0-E254A6C53D03}"/>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21F55ABB-5D11-4CA8-A823-E6AB48D9F9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20A6F1-8FFF-4907-ACC1-DD0E086C9463}"/>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285870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D8F87-BB45-4D37-8DCA-A6A5536943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F84F6D-BA03-4BEB-828D-3029D49F967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0AAFE91-6D73-4B0D-94A6-E6F43A27B5F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954F0E6-649A-46D6-A0A2-A06E7B0C1CD0}"/>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6" name="Marcador de pie de página 5">
            <a:extLst>
              <a:ext uri="{FF2B5EF4-FFF2-40B4-BE49-F238E27FC236}">
                <a16:creationId xmlns:a16="http://schemas.microsoft.com/office/drawing/2014/main" id="{40B638D0-2D08-4302-9433-EE033932E8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1364CBE-6532-44AF-A3D3-050F05F558EF}"/>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23879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9F968-1B8E-47FA-B889-E2CBF2388F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196120-A56E-4495-89A6-734DDCE74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5049E4-4BE3-43D3-8390-0B63C952457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915B7D-9CE8-4055-9170-CECC93385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4F504D-8B92-486C-8F96-B72B69F3F98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10B7DF-05D4-43B7-BB6E-67A033401101}"/>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8" name="Marcador de pie de página 7">
            <a:extLst>
              <a:ext uri="{FF2B5EF4-FFF2-40B4-BE49-F238E27FC236}">
                <a16:creationId xmlns:a16="http://schemas.microsoft.com/office/drawing/2014/main" id="{27F7E63E-A199-44A6-B45E-EF9C178828E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DB1C38-0266-44C8-AC51-953F6DE83E14}"/>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113197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F286C-90B8-4D38-8C3F-96774B58CEC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BCE3763-E0CA-43FA-A4C1-AA8C17DF8AB6}"/>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4" name="Marcador de pie de página 3">
            <a:extLst>
              <a:ext uri="{FF2B5EF4-FFF2-40B4-BE49-F238E27FC236}">
                <a16:creationId xmlns:a16="http://schemas.microsoft.com/office/drawing/2014/main" id="{A9AF1E5A-B425-4D3F-8A53-392ADA9FAC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2425026-FB1D-48E6-9682-409E329E118F}"/>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398574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76249D-F284-4DE9-9D8B-061C7C863183}"/>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3" name="Marcador de pie de página 2">
            <a:extLst>
              <a:ext uri="{FF2B5EF4-FFF2-40B4-BE49-F238E27FC236}">
                <a16:creationId xmlns:a16="http://schemas.microsoft.com/office/drawing/2014/main" id="{88DCA820-5BBE-45B0-BADA-A4614E78FD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B49E23C-D204-497F-9153-939AF9959AF3}"/>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153979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792F7-A285-49E5-A70D-3700C68009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A25C951-9315-4EDA-A088-9E0FF8C88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03C0880-2D52-4952-BE8F-C6A145C08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FB885-0160-448D-B73C-C49C4C85079C}"/>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6" name="Marcador de pie de página 5">
            <a:extLst>
              <a:ext uri="{FF2B5EF4-FFF2-40B4-BE49-F238E27FC236}">
                <a16:creationId xmlns:a16="http://schemas.microsoft.com/office/drawing/2014/main" id="{6DBFC336-F7C6-46AD-8AA9-C951AC283A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A53604-7D22-44C0-937B-785B2247DF3D}"/>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267594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EE51B-E2F2-4365-81C8-F1ADEA0F8F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BFA263B-D91B-43A6-884F-97BF3929A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DF53221-AC81-4342-8F11-6231F59A6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81DEB0-49BE-4638-A76F-F576FC359CCC}"/>
              </a:ext>
            </a:extLst>
          </p:cNvPr>
          <p:cNvSpPr>
            <a:spLocks noGrp="1"/>
          </p:cNvSpPr>
          <p:nvPr>
            <p:ph type="dt" sz="half" idx="10"/>
          </p:nvPr>
        </p:nvSpPr>
        <p:spPr/>
        <p:txBody>
          <a:bodyPr/>
          <a:lstStyle/>
          <a:p>
            <a:fld id="{DFB2220F-0397-4ECB-9640-86FCB64A43CB}" type="datetimeFigureOut">
              <a:rPr lang="es-ES" smtClean="0"/>
              <a:t>26/01/2021</a:t>
            </a:fld>
            <a:endParaRPr lang="es-ES"/>
          </a:p>
        </p:txBody>
      </p:sp>
      <p:sp>
        <p:nvSpPr>
          <p:cNvPr id="6" name="Marcador de pie de página 5">
            <a:extLst>
              <a:ext uri="{FF2B5EF4-FFF2-40B4-BE49-F238E27FC236}">
                <a16:creationId xmlns:a16="http://schemas.microsoft.com/office/drawing/2014/main" id="{0E2FEA3C-B23C-4356-9992-D44AC62543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668559-64E6-4A6C-AFA3-BBD7827A4A7E}"/>
              </a:ext>
            </a:extLst>
          </p:cNvPr>
          <p:cNvSpPr>
            <a:spLocks noGrp="1"/>
          </p:cNvSpPr>
          <p:nvPr>
            <p:ph type="sldNum" sz="quarter" idx="12"/>
          </p:nvPr>
        </p:nvSpPr>
        <p:spPr/>
        <p:txBody>
          <a:bodyPr/>
          <a:lstStyle/>
          <a:p>
            <a:fld id="{16A5D7D0-428F-461F-8BCB-3D6422F08E86}" type="slidenum">
              <a:rPr lang="es-ES" smtClean="0"/>
              <a:t>‹Nº›</a:t>
            </a:fld>
            <a:endParaRPr lang="es-ES"/>
          </a:p>
        </p:txBody>
      </p:sp>
    </p:spTree>
    <p:extLst>
      <p:ext uri="{BB962C8B-B14F-4D97-AF65-F5344CB8AC3E}">
        <p14:creationId xmlns:p14="http://schemas.microsoft.com/office/powerpoint/2010/main" val="400248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9B093A-B621-4728-B69B-9512E608F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BED35E-05F3-4F37-989E-89E5EE790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D56DE2-FE01-4CF4-BFFB-C889ECB7B5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2220F-0397-4ECB-9640-86FCB64A43CB}" type="datetimeFigureOut">
              <a:rPr lang="es-ES" smtClean="0"/>
              <a:t>26/01/2021</a:t>
            </a:fld>
            <a:endParaRPr lang="es-ES"/>
          </a:p>
        </p:txBody>
      </p:sp>
      <p:sp>
        <p:nvSpPr>
          <p:cNvPr id="5" name="Marcador de pie de página 4">
            <a:extLst>
              <a:ext uri="{FF2B5EF4-FFF2-40B4-BE49-F238E27FC236}">
                <a16:creationId xmlns:a16="http://schemas.microsoft.com/office/drawing/2014/main" id="{D5D04C6E-7532-486E-9DEC-46733DA6E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A3B87CB-20B1-43B4-BEB0-32D5C2722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5D7D0-428F-461F-8BCB-3D6422F08E86}" type="slidenum">
              <a:rPr lang="es-ES" smtClean="0"/>
              <a:t>‹Nº›</a:t>
            </a:fld>
            <a:endParaRPr lang="es-ES"/>
          </a:p>
        </p:txBody>
      </p:sp>
    </p:spTree>
    <p:extLst>
      <p:ext uri="{BB962C8B-B14F-4D97-AF65-F5344CB8AC3E}">
        <p14:creationId xmlns:p14="http://schemas.microsoft.com/office/powerpoint/2010/main" val="241197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
            <a:extLst>
              <a:ext uri="{FF2B5EF4-FFF2-40B4-BE49-F238E27FC236}">
                <a16:creationId xmlns:a16="http://schemas.microsoft.com/office/drawing/2014/main" id="{FB09B8A7-5AB5-48DA-AF8E-9A2936962F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
            <a:extLst>
              <a:ext uri="{FF2B5EF4-FFF2-40B4-BE49-F238E27FC236}">
                <a16:creationId xmlns:a16="http://schemas.microsoft.com/office/drawing/2014/main" id="{2603B470-A9CB-49CF-969E-7BB9F13DC7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38" y="2159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4">
            <a:extLst>
              <a:ext uri="{FF2B5EF4-FFF2-40B4-BE49-F238E27FC236}">
                <a16:creationId xmlns:a16="http://schemas.microsoft.com/office/drawing/2014/main" id="{0B6DBBEA-30C7-4FF9-AAD1-E7EFC052B7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
            <a:extLst>
              <a:ext uri="{FF2B5EF4-FFF2-40B4-BE49-F238E27FC236}">
                <a16:creationId xmlns:a16="http://schemas.microsoft.com/office/drawing/2014/main" id="{E22D8216-FFC1-43D8-BC65-E0FC1A4F6FC9}"/>
              </a:ext>
            </a:extLst>
          </p:cNvPr>
          <p:cNvSpPr txBox="1">
            <a:spLocks noChangeArrowheads="1"/>
          </p:cNvSpPr>
          <p:nvPr/>
        </p:nvSpPr>
        <p:spPr bwMode="auto">
          <a:xfrm>
            <a:off x="773736" y="2148905"/>
            <a:ext cx="108061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en-US" altLang="it-IT" sz="4400" dirty="0">
                <a:latin typeface="Arial Rounded MT Bold" pitchFamily="34" charset="0"/>
              </a:rPr>
              <a:t>Historia y Desarrollo de las </a:t>
            </a:r>
            <a:r>
              <a:rPr lang="en-US" altLang="it-IT" sz="4400" dirty="0" err="1">
                <a:latin typeface="Arial Rounded MT Bold" pitchFamily="34" charset="0"/>
              </a:rPr>
              <a:t>Carreteras</a:t>
            </a:r>
            <a:r>
              <a:rPr lang="en-US" altLang="it-IT" sz="4400" dirty="0">
                <a:latin typeface="Arial Rounded MT Bold" pitchFamily="34" charset="0"/>
              </a:rPr>
              <a:t> </a:t>
            </a:r>
            <a:r>
              <a:rPr lang="en-US" altLang="it-IT" sz="4400" dirty="0" err="1">
                <a:latin typeface="Arial Rounded MT Bold" pitchFamily="34" charset="0"/>
              </a:rPr>
              <a:t>Romanas</a:t>
            </a:r>
            <a:endParaRPr lang="it-IT" altLang="it-IT" sz="4400" dirty="0"/>
          </a:p>
        </p:txBody>
      </p:sp>
      <p:sp>
        <p:nvSpPr>
          <p:cNvPr id="14" name="Rettangolo 3">
            <a:extLst>
              <a:ext uri="{FF2B5EF4-FFF2-40B4-BE49-F238E27FC236}">
                <a16:creationId xmlns:a16="http://schemas.microsoft.com/office/drawing/2014/main" id="{E8DFF0EB-AC95-4C82-81DF-E29CEC0BDBB8}"/>
              </a:ext>
            </a:extLst>
          </p:cNvPr>
          <p:cNvSpPr>
            <a:spLocks noChangeArrowheads="1"/>
          </p:cNvSpPr>
          <p:nvPr/>
        </p:nvSpPr>
        <p:spPr bwMode="auto">
          <a:xfrm>
            <a:off x="5472113" y="3527425"/>
            <a:ext cx="140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fr-FR" altLang="it-IT" sz="2800" b="1" dirty="0"/>
              <a:t>Cultura</a:t>
            </a:r>
            <a:endParaRPr lang="it-IT" altLang="it-IT" sz="2800" b="1" dirty="0"/>
          </a:p>
        </p:txBody>
      </p:sp>
      <p:sp>
        <p:nvSpPr>
          <p:cNvPr id="15" name="CasellaDiTesto 5">
            <a:extLst>
              <a:ext uri="{FF2B5EF4-FFF2-40B4-BE49-F238E27FC236}">
                <a16:creationId xmlns:a16="http://schemas.microsoft.com/office/drawing/2014/main" id="{8374E336-4F7A-4A05-9398-42935DD8F6B2}"/>
              </a:ext>
            </a:extLst>
          </p:cNvPr>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extLst>
      <p:ext uri="{BB962C8B-B14F-4D97-AF65-F5344CB8AC3E}">
        <p14:creationId xmlns:p14="http://schemas.microsoft.com/office/powerpoint/2010/main" val="38605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A90A3-3ED3-4AC8-8A39-FF6A4BF178E5}"/>
              </a:ext>
            </a:extLst>
          </p:cNvPr>
          <p:cNvSpPr txBox="1">
            <a:spLocks noChangeArrowheads="1"/>
          </p:cNvSpPr>
          <p:nvPr/>
        </p:nvSpPr>
        <p:spPr bwMode="auto">
          <a:xfrm>
            <a:off x="6099717" y="587183"/>
            <a:ext cx="5511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dirty="0">
                <a:latin typeface="Arial Rounded MT Bold" pitchFamily="34" charset="0"/>
              </a:rPr>
              <a:t>Las </a:t>
            </a:r>
            <a:r>
              <a:rPr lang="en-GB" altLang="es-ES" sz="3600" dirty="0" err="1">
                <a:latin typeface="Arial Rounded MT Bold" pitchFamily="34" charset="0"/>
              </a:rPr>
              <a:t>carreteras</a:t>
            </a:r>
            <a:r>
              <a:rPr lang="en-GB" altLang="es-ES" sz="3600" dirty="0">
                <a:latin typeface="Arial Rounded MT Bold" pitchFamily="34" charset="0"/>
              </a:rPr>
              <a:t> </a:t>
            </a:r>
            <a:r>
              <a:rPr lang="en-GB" altLang="es-ES" sz="3600" dirty="0" err="1">
                <a:latin typeface="Arial Rounded MT Bold" pitchFamily="34" charset="0"/>
              </a:rPr>
              <a:t>romanas</a:t>
            </a:r>
            <a:r>
              <a:rPr lang="en-GB" altLang="es-ES" sz="3600" dirty="0">
                <a:latin typeface="Arial Rounded MT Bold" pitchFamily="34" charset="0"/>
              </a:rPr>
              <a:t> </a:t>
            </a:r>
            <a:r>
              <a:rPr lang="en-GB" altLang="es-ES" sz="3600" dirty="0" err="1">
                <a:latin typeface="Arial Rounded MT Bold" pitchFamily="34" charset="0"/>
              </a:rPr>
              <a:t>en</a:t>
            </a:r>
            <a:r>
              <a:rPr lang="en-GB" altLang="es-ES" sz="3600" dirty="0">
                <a:latin typeface="Arial Rounded MT Bold" pitchFamily="34" charset="0"/>
              </a:rPr>
              <a:t> la </a:t>
            </a:r>
            <a:r>
              <a:rPr lang="en-GB" altLang="es-ES" sz="3600" dirty="0" err="1">
                <a:latin typeface="Arial Rounded MT Bold" pitchFamily="34" charset="0"/>
              </a:rPr>
              <a:t>Edad</a:t>
            </a:r>
            <a:r>
              <a:rPr lang="en-GB" altLang="es-ES" sz="3600" dirty="0">
                <a:latin typeface="Arial Rounded MT Bold" pitchFamily="34" charset="0"/>
              </a:rPr>
              <a:t> Media</a:t>
            </a:r>
          </a:p>
        </p:txBody>
      </p:sp>
      <p:pic>
        <p:nvPicPr>
          <p:cNvPr id="5" name="Picture 33">
            <a:extLst>
              <a:ext uri="{FF2B5EF4-FFF2-40B4-BE49-F238E27FC236}">
                <a16:creationId xmlns:a16="http://schemas.microsoft.com/office/drawing/2014/main" id="{8350410A-FA34-45A0-9B27-5CFB72A85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BE9947BB-1F13-4C4A-A178-522960BC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324AC317-67B2-4130-AEC5-DFBBF72E2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C4621DAF-39C0-4359-89CA-1BE0371CFDD0}"/>
              </a:ext>
            </a:extLst>
          </p:cNvPr>
          <p:cNvSpPr>
            <a:spLocks noChangeArrowheads="1"/>
          </p:cNvSpPr>
          <p:nvPr/>
        </p:nvSpPr>
        <p:spPr bwMode="auto">
          <a:xfrm>
            <a:off x="379801" y="2545031"/>
            <a:ext cx="8674990" cy="3388556"/>
          </a:xfrm>
          <a:prstGeom prst="rect">
            <a:avLst/>
          </a:prstGeom>
          <a:noFill/>
          <a:ln w="9525">
            <a:noFill/>
            <a:miter lim="800000"/>
            <a:headEnd/>
            <a:tailEnd/>
          </a:ln>
        </p:spPr>
        <p:txBody>
          <a:bodyPr wrap="square">
            <a:spAutoFit/>
          </a:bodyPr>
          <a:lstStyle/>
          <a:p>
            <a:pPr marL="457200" indent="-457200">
              <a:lnSpc>
                <a:spcPct val="114000"/>
              </a:lnSpc>
              <a:spcAft>
                <a:spcPts val="1000"/>
              </a:spcAft>
              <a:defRPr/>
            </a:pPr>
            <a:r>
              <a:rPr lang="en-US" altLang="el-GR" sz="2400" b="1" dirty="0">
                <a:latin typeface="Arial Rounded MT Bold" pitchFamily="34" charset="0"/>
              </a:rPr>
              <a:t>¿Por </a:t>
            </a:r>
            <a:r>
              <a:rPr lang="en-US" altLang="el-GR" sz="2400" b="1" dirty="0" err="1">
                <a:latin typeface="Arial Rounded MT Bold" pitchFamily="34" charset="0"/>
              </a:rPr>
              <a:t>qué</a:t>
            </a:r>
            <a:r>
              <a:rPr lang="en-US" altLang="el-GR" sz="2400" b="1" dirty="0">
                <a:latin typeface="Arial Rounded MT Bold" pitchFamily="34" charset="0"/>
              </a:rPr>
              <a:t>?</a:t>
            </a:r>
          </a:p>
          <a:p>
            <a:pPr marL="457200" indent="-457200">
              <a:lnSpc>
                <a:spcPct val="114000"/>
              </a:lnSpc>
              <a:spcAft>
                <a:spcPts val="1000"/>
              </a:spcAft>
              <a:buFont typeface="+mj-lt"/>
              <a:buAutoNum type="arabicPeriod"/>
              <a:defRPr/>
            </a:pPr>
            <a:r>
              <a:rPr lang="en-US" altLang="el-GR" sz="1900" dirty="0">
                <a:latin typeface="Arial Rounded MT Bold" pitchFamily="34" charset="0"/>
              </a:rPr>
              <a:t>La </a:t>
            </a:r>
            <a:r>
              <a:rPr lang="en-US" altLang="el-GR" sz="1900" dirty="0" err="1">
                <a:latin typeface="Arial Rounded MT Bold" pitchFamily="34" charset="0"/>
              </a:rPr>
              <a:t>organización</a:t>
            </a:r>
            <a:r>
              <a:rPr lang="en-US" altLang="el-GR" sz="1900" dirty="0">
                <a:latin typeface="Arial Rounded MT Bold" pitchFamily="34" charset="0"/>
              </a:rPr>
              <a:t> de la población </a:t>
            </a:r>
            <a:r>
              <a:rPr lang="en-US" altLang="el-GR" sz="1900" dirty="0" err="1">
                <a:latin typeface="Arial Rounded MT Bold" pitchFamily="34" charset="0"/>
              </a:rPr>
              <a:t>en</a:t>
            </a:r>
            <a:r>
              <a:rPr lang="en-US" altLang="el-GR" sz="1900" dirty="0">
                <a:latin typeface="Arial Rounded MT Bold" pitchFamily="34" charset="0"/>
              </a:rPr>
              <a:t> </a:t>
            </a:r>
            <a:r>
              <a:rPr lang="en-US" altLang="el-GR" sz="1900" dirty="0" err="1">
                <a:latin typeface="Arial Rounded MT Bold" pitchFamily="34" charset="0"/>
              </a:rPr>
              <a:t>pequeños</a:t>
            </a:r>
            <a:r>
              <a:rPr lang="en-US" altLang="el-GR" sz="1900" dirty="0">
                <a:latin typeface="Arial Rounded MT Bold" pitchFamily="34" charset="0"/>
              </a:rPr>
              <a:t> </a:t>
            </a:r>
            <a:r>
              <a:rPr lang="en-US" altLang="el-GR" sz="1900" dirty="0" err="1">
                <a:latin typeface="Arial Rounded MT Bold" pitchFamily="34" charset="0"/>
              </a:rPr>
              <a:t>estados</a:t>
            </a:r>
            <a:r>
              <a:rPr lang="en-US" altLang="el-GR" sz="1900" dirty="0">
                <a:latin typeface="Arial Rounded MT Bold" pitchFamily="34" charset="0"/>
              </a:rPr>
              <a:t> (</a:t>
            </a:r>
            <a:r>
              <a:rPr lang="en-US" altLang="el-GR" sz="1900" dirty="0" err="1">
                <a:latin typeface="Arial Rounded MT Bold" pitchFamily="34" charset="0"/>
              </a:rPr>
              <a:t>feudalismo</a:t>
            </a:r>
            <a:r>
              <a:rPr lang="en-US" altLang="el-GR" sz="1900" dirty="0">
                <a:latin typeface="Arial Rounded MT Bold" pitchFamily="34" charset="0"/>
              </a:rPr>
              <a:t>);</a:t>
            </a:r>
          </a:p>
          <a:p>
            <a:pPr marL="457200" indent="-457200">
              <a:lnSpc>
                <a:spcPct val="114000"/>
              </a:lnSpc>
              <a:spcAft>
                <a:spcPts val="1000"/>
              </a:spcAft>
              <a:buFont typeface="+mj-lt"/>
              <a:buAutoNum type="arabicPeriod"/>
              <a:defRPr/>
            </a:pPr>
            <a:r>
              <a:rPr lang="en-US" altLang="el-GR" sz="1900" dirty="0">
                <a:latin typeface="Arial Rounded MT Bold" pitchFamily="34" charset="0"/>
              </a:rPr>
              <a:t>Las </a:t>
            </a:r>
            <a:r>
              <a:rPr lang="en-US" altLang="el-GR" sz="1900" dirty="0" err="1">
                <a:latin typeface="Arial Rounded MT Bold" pitchFamily="34" charset="0"/>
              </a:rPr>
              <a:t>enfermedades</a:t>
            </a:r>
            <a:r>
              <a:rPr lang="en-US" altLang="el-GR" sz="1900" dirty="0">
                <a:latin typeface="Arial Rounded MT Bold" pitchFamily="34" charset="0"/>
              </a:rPr>
              <a:t> </a:t>
            </a:r>
            <a:r>
              <a:rPr lang="en-US" altLang="el-GR" sz="1900" dirty="0" err="1">
                <a:latin typeface="Arial Rounded MT Bold" pitchFamily="34" charset="0"/>
              </a:rPr>
              <a:t>potencialmente</a:t>
            </a:r>
            <a:r>
              <a:rPr lang="en-US" altLang="el-GR" sz="1900" dirty="0">
                <a:latin typeface="Arial Rounded MT Bold" pitchFamily="34" charset="0"/>
              </a:rPr>
              <a:t> </a:t>
            </a:r>
            <a:r>
              <a:rPr lang="en-US" altLang="el-GR" sz="1900" dirty="0" err="1">
                <a:latin typeface="Arial Rounded MT Bold" pitchFamily="34" charset="0"/>
              </a:rPr>
              <a:t>mortales</a:t>
            </a:r>
            <a:r>
              <a:rPr lang="en-US" altLang="el-GR" sz="1900" dirty="0">
                <a:latin typeface="Arial Rounded MT Bold" pitchFamily="34" charset="0"/>
              </a:rPr>
              <a:t>, las </a:t>
            </a:r>
            <a:r>
              <a:rPr lang="en-US" altLang="el-GR" sz="1900" dirty="0" err="1">
                <a:latin typeface="Arial Rounded MT Bold" pitchFamily="34" charset="0"/>
              </a:rPr>
              <a:t>calamidades</a:t>
            </a:r>
            <a:r>
              <a:rPr lang="en-US" altLang="el-GR" sz="1900" dirty="0">
                <a:latin typeface="Arial Rounded MT Bold" pitchFamily="34" charset="0"/>
              </a:rPr>
              <a:t>, las </a:t>
            </a:r>
            <a:r>
              <a:rPr lang="en-US" altLang="el-GR" sz="1900" dirty="0" err="1">
                <a:latin typeface="Arial Rounded MT Bold" pitchFamily="34" charset="0"/>
              </a:rPr>
              <a:t>guerras</a:t>
            </a:r>
            <a:r>
              <a:rPr lang="en-US" altLang="el-GR" sz="1900" dirty="0">
                <a:latin typeface="Arial Rounded MT Bold" pitchFamily="34" charset="0"/>
              </a:rPr>
              <a:t>;</a:t>
            </a:r>
          </a:p>
          <a:p>
            <a:pPr marL="457200" indent="-457200">
              <a:lnSpc>
                <a:spcPct val="114000"/>
              </a:lnSpc>
              <a:spcAft>
                <a:spcPts val="1200"/>
              </a:spcAft>
              <a:buFont typeface="+mj-lt"/>
              <a:buAutoNum type="arabicPeriod"/>
              <a:defRPr/>
            </a:pPr>
            <a:r>
              <a:rPr lang="en-US" altLang="el-GR" sz="1900" dirty="0">
                <a:latin typeface="Arial Rounded MT Bold" pitchFamily="34" charset="0"/>
              </a:rPr>
              <a:t>La </a:t>
            </a:r>
            <a:r>
              <a:rPr lang="en-US" altLang="el-GR" sz="1900" dirty="0" err="1">
                <a:latin typeface="Arial Rounded MT Bold" pitchFamily="34" charset="0"/>
              </a:rPr>
              <a:t>movilidad</a:t>
            </a:r>
            <a:r>
              <a:rPr lang="en-US" altLang="el-GR" sz="1900" dirty="0">
                <a:latin typeface="Arial Rounded MT Bold" pitchFamily="34" charset="0"/>
              </a:rPr>
              <a:t> de la población se </a:t>
            </a:r>
            <a:r>
              <a:rPr lang="en-US" altLang="el-GR" sz="1900" dirty="0" err="1">
                <a:latin typeface="Arial Rounded MT Bold" pitchFamily="34" charset="0"/>
              </a:rPr>
              <a:t>consideraba</a:t>
            </a:r>
            <a:r>
              <a:rPr lang="en-US" altLang="el-GR" sz="1900" dirty="0">
                <a:latin typeface="Arial Rounded MT Bold" pitchFamily="34" charset="0"/>
              </a:rPr>
              <a:t> </a:t>
            </a:r>
            <a:r>
              <a:rPr lang="en-US" altLang="el-GR" sz="1900" dirty="0" err="1">
                <a:latin typeface="Arial Rounded MT Bold" pitchFamily="34" charset="0"/>
              </a:rPr>
              <a:t>innecesaria</a:t>
            </a:r>
            <a:r>
              <a:rPr lang="en-US" altLang="el-GR" sz="1900" dirty="0">
                <a:latin typeface="Arial Rounded MT Bold" pitchFamily="34" charset="0"/>
              </a:rPr>
              <a:t> y </a:t>
            </a:r>
            <a:r>
              <a:rPr lang="en-US" altLang="el-GR" sz="1900" dirty="0" err="1">
                <a:latin typeface="Arial Rounded MT Bold" pitchFamily="34" charset="0"/>
              </a:rPr>
              <a:t>potencialmente</a:t>
            </a:r>
            <a:r>
              <a:rPr lang="en-US" altLang="el-GR" sz="1900" dirty="0">
                <a:latin typeface="Arial Rounded MT Bold" pitchFamily="34" charset="0"/>
              </a:rPr>
              <a:t> </a:t>
            </a:r>
            <a:r>
              <a:rPr lang="en-US" altLang="el-GR" sz="1900" dirty="0" err="1">
                <a:latin typeface="Arial Rounded MT Bold" pitchFamily="34" charset="0"/>
              </a:rPr>
              <a:t>dañina</a:t>
            </a:r>
            <a:endParaRPr lang="en-US" altLang="el-GR" sz="1900" dirty="0">
              <a:latin typeface="Arial Rounded MT Bold" pitchFamily="34" charset="0"/>
            </a:endParaRPr>
          </a:p>
          <a:p>
            <a:pPr>
              <a:lnSpc>
                <a:spcPct val="114000"/>
              </a:lnSpc>
              <a:spcAft>
                <a:spcPts val="1200"/>
              </a:spcAft>
              <a:defRPr/>
            </a:pPr>
            <a:r>
              <a:rPr lang="en-US" altLang="el-GR" sz="1900" dirty="0">
                <a:solidFill>
                  <a:srgbClr val="0070C0"/>
                </a:solidFill>
                <a:latin typeface="Arial Rounded MT Bold" pitchFamily="34" charset="0"/>
              </a:rPr>
              <a:t>Un </a:t>
            </a:r>
            <a:r>
              <a:rPr lang="en-US" altLang="el-GR" sz="1900" dirty="0" err="1">
                <a:solidFill>
                  <a:srgbClr val="0070C0"/>
                </a:solidFill>
                <a:latin typeface="Arial Rounded MT Bold" pitchFamily="34" charset="0"/>
              </a:rPr>
              <a:t>caso</a:t>
            </a:r>
            <a:r>
              <a:rPr lang="en-US" altLang="el-GR" sz="1900" dirty="0">
                <a:solidFill>
                  <a:srgbClr val="0070C0"/>
                </a:solidFill>
                <a:latin typeface="Arial Rounded MT Bold" pitchFamily="34" charset="0"/>
              </a:rPr>
              <a:t> </a:t>
            </a:r>
            <a:r>
              <a:rPr lang="en-US" altLang="el-GR" sz="1900" dirty="0" err="1">
                <a:solidFill>
                  <a:srgbClr val="0070C0"/>
                </a:solidFill>
                <a:latin typeface="Arial Rounded MT Bold" pitchFamily="34" charset="0"/>
              </a:rPr>
              <a:t>excepcional</a:t>
            </a:r>
            <a:r>
              <a:rPr lang="en-US" altLang="el-GR" sz="2000" dirty="0">
                <a:solidFill>
                  <a:srgbClr val="0070C0"/>
                </a:solidFill>
                <a:latin typeface="Arial Rounded MT Bold" pitchFamily="34" charset="0"/>
              </a:rPr>
              <a:t> </a:t>
            </a:r>
            <a:r>
              <a:rPr lang="en-US" altLang="el-GR" sz="2000" dirty="0">
                <a:latin typeface="Arial Rounded MT Bold" pitchFamily="34" charset="0"/>
              </a:rPr>
              <a:t>era la </a:t>
            </a:r>
            <a:r>
              <a:rPr lang="en-US" altLang="el-GR" sz="2000" b="1" dirty="0" err="1">
                <a:solidFill>
                  <a:schemeClr val="accent6">
                    <a:lumMod val="50000"/>
                  </a:schemeClr>
                </a:solidFill>
                <a:latin typeface="Arial Rounded MT Bold" pitchFamily="34" charset="0"/>
              </a:rPr>
              <a:t>Ruta</a:t>
            </a:r>
            <a:r>
              <a:rPr lang="en-US" altLang="el-GR" sz="2000" b="1" dirty="0">
                <a:solidFill>
                  <a:schemeClr val="accent6">
                    <a:lumMod val="50000"/>
                  </a:schemeClr>
                </a:solidFill>
                <a:latin typeface="Arial Rounded MT Bold" pitchFamily="34" charset="0"/>
              </a:rPr>
              <a:t> Varangian</a:t>
            </a:r>
            <a:br>
              <a:rPr lang="en-US" altLang="el-GR" sz="2000" dirty="0">
                <a:solidFill>
                  <a:schemeClr val="accent6">
                    <a:lumMod val="50000"/>
                  </a:schemeClr>
                </a:solidFill>
                <a:latin typeface="Arial Rounded MT Bold" pitchFamily="34" charset="0"/>
              </a:rPr>
            </a:br>
            <a:r>
              <a:rPr lang="en-US" altLang="el-GR" sz="2000" dirty="0">
                <a:latin typeface="Arial Rounded MT Bold" pitchFamily="34" charset="0"/>
              </a:rPr>
              <a:t>(</a:t>
            </a:r>
            <a:r>
              <a:rPr lang="en-US" altLang="el-GR" sz="2000" dirty="0" err="1">
                <a:latin typeface="Arial Rounded MT Bold" pitchFamily="34" charset="0"/>
              </a:rPr>
              <a:t>Su</a:t>
            </a:r>
            <a:r>
              <a:rPr lang="en-US" altLang="el-GR" sz="2000" dirty="0">
                <a:latin typeface="Arial Rounded MT Bold" pitchFamily="34" charset="0"/>
              </a:rPr>
              <a:t> </a:t>
            </a:r>
            <a:r>
              <a:rPr lang="en-US" altLang="el-GR" sz="2000" dirty="0" err="1">
                <a:latin typeface="Arial Rounded MT Bold" pitchFamily="34" charset="0"/>
              </a:rPr>
              <a:t>parte</a:t>
            </a:r>
            <a:r>
              <a:rPr lang="en-US" altLang="el-GR" sz="2000" dirty="0">
                <a:latin typeface="Arial Rounded MT Bold" pitchFamily="34" charset="0"/>
              </a:rPr>
              <a:t> principal era una </a:t>
            </a:r>
            <a:r>
              <a:rPr lang="en-US" altLang="el-GR" sz="2000" dirty="0" err="1">
                <a:latin typeface="Arial Rounded MT Bold" pitchFamily="34" charset="0"/>
              </a:rPr>
              <a:t>vía</a:t>
            </a:r>
            <a:r>
              <a:rPr lang="en-US" altLang="el-GR" sz="2000" dirty="0">
                <a:latin typeface="Arial Rounded MT Bold" pitchFamily="34" charset="0"/>
              </a:rPr>
              <a:t> fluvial)</a:t>
            </a:r>
          </a:p>
        </p:txBody>
      </p:sp>
      <p:sp>
        <p:nvSpPr>
          <p:cNvPr id="9" name="6 - Ορθογώνιο">
            <a:extLst>
              <a:ext uri="{FF2B5EF4-FFF2-40B4-BE49-F238E27FC236}">
                <a16:creationId xmlns:a16="http://schemas.microsoft.com/office/drawing/2014/main" id="{6DD59906-1D2E-47BC-83B8-6F83F36411B0}"/>
              </a:ext>
            </a:extLst>
          </p:cNvPr>
          <p:cNvSpPr/>
          <p:nvPr/>
        </p:nvSpPr>
        <p:spPr>
          <a:xfrm>
            <a:off x="638861" y="1917339"/>
            <a:ext cx="10824589" cy="523220"/>
          </a:xfrm>
          <a:prstGeom prst="rect">
            <a:avLst/>
          </a:prstGeom>
          <a:solidFill>
            <a:srgbClr val="76000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el-GR" sz="2800" dirty="0">
                <a:latin typeface="Arial Rounded MT Bold" pitchFamily="34" charset="0"/>
              </a:rPr>
              <a:t>¡No </a:t>
            </a:r>
            <a:r>
              <a:rPr lang="en-US" altLang="el-GR" sz="2800" dirty="0" err="1">
                <a:latin typeface="Arial Rounded MT Bold" pitchFamily="34" charset="0"/>
              </a:rPr>
              <a:t>había</a:t>
            </a:r>
            <a:r>
              <a:rPr lang="en-US" altLang="el-GR" sz="2800" dirty="0">
                <a:latin typeface="Arial Rounded MT Bold" pitchFamily="34" charset="0"/>
              </a:rPr>
              <a:t> </a:t>
            </a:r>
            <a:r>
              <a:rPr lang="en-US" altLang="el-GR" sz="2800" dirty="0" err="1">
                <a:latin typeface="Arial Rounded MT Bold" pitchFamily="34" charset="0"/>
              </a:rPr>
              <a:t>avances</a:t>
            </a:r>
            <a:r>
              <a:rPr lang="en-US" altLang="el-GR" sz="2800" dirty="0">
                <a:latin typeface="Arial Rounded MT Bold" pitchFamily="34" charset="0"/>
              </a:rPr>
              <a:t> </a:t>
            </a:r>
            <a:r>
              <a:rPr lang="en-US" altLang="el-GR" sz="2800" dirty="0" err="1">
                <a:latin typeface="Arial Rounded MT Bold" pitchFamily="34" charset="0"/>
              </a:rPr>
              <a:t>tecnológicos</a:t>
            </a:r>
            <a:r>
              <a:rPr lang="en-US" altLang="el-GR" sz="2800" dirty="0">
                <a:latin typeface="Arial Rounded MT Bold" pitchFamily="34" charset="0"/>
              </a:rPr>
              <a:t> para las </a:t>
            </a:r>
            <a:r>
              <a:rPr lang="en-US" altLang="el-GR" sz="2800" dirty="0" err="1">
                <a:latin typeface="Arial Rounded MT Bold" pitchFamily="34" charset="0"/>
              </a:rPr>
              <a:t>carreteras</a:t>
            </a:r>
            <a:r>
              <a:rPr lang="en-US" altLang="el-GR" sz="2800" dirty="0">
                <a:latin typeface="Arial Rounded MT Bold" pitchFamily="34" charset="0"/>
              </a:rPr>
              <a:t>!</a:t>
            </a:r>
            <a:endParaRPr lang="el-GR" sz="2800" dirty="0"/>
          </a:p>
        </p:txBody>
      </p:sp>
      <p:pic>
        <p:nvPicPr>
          <p:cNvPr id="10" name="Picture 2">
            <a:extLst>
              <a:ext uri="{FF2B5EF4-FFF2-40B4-BE49-F238E27FC236}">
                <a16:creationId xmlns:a16="http://schemas.microsoft.com/office/drawing/2014/main" id="{E003C343-A181-46BA-B655-C600E4A6E985}"/>
              </a:ext>
            </a:extLst>
          </p:cNvPr>
          <p:cNvPicPr>
            <a:picLocks noChangeAspect="1" noChangeArrowheads="1"/>
          </p:cNvPicPr>
          <p:nvPr/>
        </p:nvPicPr>
        <p:blipFill>
          <a:blip r:embed="rId5" cstate="print"/>
          <a:srcRect l="29325" t="39786" r="50781" b="5208"/>
          <a:stretch>
            <a:fillRect/>
          </a:stretch>
        </p:blipFill>
        <p:spPr bwMode="auto">
          <a:xfrm>
            <a:off x="9109831" y="2698596"/>
            <a:ext cx="2242110" cy="3487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15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82CCAE-F741-43D3-9772-B9FB3A549DBA}"/>
              </a:ext>
            </a:extLst>
          </p:cNvPr>
          <p:cNvSpPr txBox="1">
            <a:spLocks noChangeArrowheads="1"/>
          </p:cNvSpPr>
          <p:nvPr/>
        </p:nvSpPr>
        <p:spPr bwMode="auto">
          <a:xfrm>
            <a:off x="4416425" y="576032"/>
            <a:ext cx="7194550" cy="6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dirty="0">
                <a:latin typeface="Arial Rounded MT Bold" pitchFamily="34" charset="0"/>
              </a:rPr>
              <a:t>La </a:t>
            </a:r>
            <a:r>
              <a:rPr lang="en-GB" altLang="es-ES" sz="3600" dirty="0" err="1">
                <a:latin typeface="Arial Rounded MT Bold" pitchFamily="34" charset="0"/>
              </a:rPr>
              <a:t>ruta</a:t>
            </a:r>
            <a:r>
              <a:rPr lang="en-GB" altLang="es-ES" sz="3600" dirty="0">
                <a:latin typeface="Arial Rounded MT Bold" pitchFamily="34" charset="0"/>
              </a:rPr>
              <a:t> de los </a:t>
            </a:r>
            <a:r>
              <a:rPr lang="en-GB" altLang="es-ES" sz="3600" dirty="0" err="1">
                <a:latin typeface="Arial Rounded MT Bold" pitchFamily="34" charset="0"/>
              </a:rPr>
              <a:t>Varegos</a:t>
            </a:r>
            <a:r>
              <a:rPr lang="en-GB" altLang="es-ES" sz="3600" dirty="0">
                <a:latin typeface="Arial Rounded MT Bold" pitchFamily="34" charset="0"/>
              </a:rPr>
              <a:t>  </a:t>
            </a:r>
          </a:p>
        </p:txBody>
      </p:sp>
      <p:pic>
        <p:nvPicPr>
          <p:cNvPr id="5" name="Picture 33">
            <a:extLst>
              <a:ext uri="{FF2B5EF4-FFF2-40B4-BE49-F238E27FC236}">
                <a16:creationId xmlns:a16="http://schemas.microsoft.com/office/drawing/2014/main" id="{CAF0201D-8AFF-419F-8FB4-B5CF40CE41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5F6A0570-A9E8-4368-A400-55825AA211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2DC5289A-FA98-4B6F-8EE7-3D6AB26653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E955ED39-FA57-4555-AA06-83955F30E4E4}"/>
              </a:ext>
            </a:extLst>
          </p:cNvPr>
          <p:cNvSpPr>
            <a:spLocks noChangeArrowheads="1"/>
          </p:cNvSpPr>
          <p:nvPr/>
        </p:nvSpPr>
        <p:spPr bwMode="auto">
          <a:xfrm>
            <a:off x="268288" y="2344312"/>
            <a:ext cx="5786437" cy="2287742"/>
          </a:xfrm>
          <a:prstGeom prst="rect">
            <a:avLst/>
          </a:prstGeom>
          <a:noFill/>
          <a:ln w="9525">
            <a:noFill/>
            <a:miter lim="800000"/>
            <a:headEnd/>
            <a:tailEnd/>
          </a:ln>
        </p:spPr>
        <p:txBody>
          <a:bodyPr>
            <a:spAutoFit/>
          </a:bodyPr>
          <a:lstStyle/>
          <a:p>
            <a:pPr marL="268288" indent="-268288">
              <a:lnSpc>
                <a:spcPct val="114000"/>
              </a:lnSpc>
              <a:spcAft>
                <a:spcPts val="1000"/>
              </a:spcAft>
              <a:buFont typeface="Arial" pitchFamily="34" charset="0"/>
              <a:buChar char="•"/>
              <a:defRPr/>
            </a:pPr>
            <a:r>
              <a:rPr lang="en-US" altLang="el-GR" sz="2400" dirty="0" err="1">
                <a:latin typeface="Arial Rounded MT Bold" pitchFamily="34" charset="0"/>
              </a:rPr>
              <a:t>Ruta</a:t>
            </a:r>
            <a:r>
              <a:rPr lang="en-US" altLang="el-GR" sz="2400" dirty="0">
                <a:latin typeface="Arial Rounded MT Bold" pitchFamily="34" charset="0"/>
              </a:rPr>
              <a:t> </a:t>
            </a:r>
            <a:r>
              <a:rPr lang="en-US" altLang="el-GR" sz="2400" dirty="0" err="1">
                <a:latin typeface="Arial Rounded MT Bold" pitchFamily="34" charset="0"/>
              </a:rPr>
              <a:t>comercial</a:t>
            </a:r>
            <a:r>
              <a:rPr lang="en-US" altLang="el-GR" sz="2400" dirty="0">
                <a:latin typeface="Arial Rounded MT Bold" pitchFamily="34" charset="0"/>
              </a:rPr>
              <a:t> medieval por </a:t>
            </a:r>
            <a:r>
              <a:rPr lang="en-US" altLang="el-GR" sz="2400" dirty="0" err="1">
                <a:latin typeface="Arial Rounded MT Bold" pitchFamily="34" charset="0"/>
              </a:rPr>
              <a:t>agua</a:t>
            </a:r>
            <a:r>
              <a:rPr lang="en-US" altLang="el-GR" sz="2400" dirty="0">
                <a:latin typeface="Arial Rounded MT Bold" pitchFamily="34" charset="0"/>
              </a:rPr>
              <a:t> que </a:t>
            </a:r>
            <a:r>
              <a:rPr lang="en-US" altLang="el-GR" sz="2400" dirty="0" err="1">
                <a:latin typeface="Arial Rounded MT Bold" pitchFamily="34" charset="0"/>
              </a:rPr>
              <a:t>cruzaba</a:t>
            </a:r>
            <a:r>
              <a:rPr lang="en-US" altLang="el-GR" sz="2400" dirty="0">
                <a:latin typeface="Arial Rounded MT Bold" pitchFamily="34" charset="0"/>
              </a:rPr>
              <a:t> el </a:t>
            </a:r>
            <a:r>
              <a:rPr lang="en-US" altLang="el-GR" sz="2400" dirty="0" err="1">
                <a:latin typeface="Arial Rounded MT Bold" pitchFamily="34" charset="0"/>
              </a:rPr>
              <a:t>río</a:t>
            </a:r>
            <a:r>
              <a:rPr lang="en-US" altLang="el-GR" sz="2400" dirty="0">
                <a:latin typeface="Arial Rounded MT Bold" pitchFamily="34" charset="0"/>
              </a:rPr>
              <a:t> Dnieper.</a:t>
            </a:r>
          </a:p>
          <a:p>
            <a:pPr marL="268288" indent="-268288">
              <a:lnSpc>
                <a:spcPct val="114000"/>
              </a:lnSpc>
              <a:spcAft>
                <a:spcPts val="1000"/>
              </a:spcAft>
              <a:buFont typeface="Arial" pitchFamily="34" charset="0"/>
              <a:buChar char="•"/>
              <a:defRPr/>
            </a:pPr>
            <a:r>
              <a:rPr lang="en-US" altLang="el-GR" sz="2400" dirty="0" err="1">
                <a:latin typeface="Arial Rounded MT Bold" pitchFamily="34" charset="0"/>
              </a:rPr>
              <a:t>Conectaba</a:t>
            </a:r>
            <a:r>
              <a:rPr lang="en-US" altLang="el-GR" sz="2400" dirty="0">
                <a:latin typeface="Arial Rounded MT Bold" pitchFamily="34" charset="0"/>
              </a:rPr>
              <a:t> </a:t>
            </a:r>
            <a:r>
              <a:rPr lang="en-US" altLang="el-GR" sz="2400" dirty="0" err="1">
                <a:latin typeface="Arial Rounded MT Bold" pitchFamily="34" charset="0"/>
              </a:rPr>
              <a:t>Escandinavia</a:t>
            </a:r>
            <a:r>
              <a:rPr lang="en-US" altLang="el-GR" sz="2400" dirty="0">
                <a:latin typeface="Arial Rounded MT Bold" pitchFamily="34" charset="0"/>
              </a:rPr>
              <a:t>, </a:t>
            </a:r>
            <a:br>
              <a:rPr lang="en-US" altLang="el-GR" sz="2400" dirty="0">
                <a:latin typeface="Arial Rounded MT Bold" pitchFamily="34" charset="0"/>
              </a:rPr>
            </a:br>
            <a:r>
              <a:rPr lang="en-US" altLang="el-GR" sz="2400" dirty="0">
                <a:latin typeface="Arial Rounded MT Bold" pitchFamily="34" charset="0"/>
              </a:rPr>
              <a:t>la Tierra de la Rus, el </a:t>
            </a:r>
            <a:r>
              <a:rPr lang="en-US" altLang="el-GR" sz="2400" dirty="0" err="1">
                <a:latin typeface="Arial Rounded MT Bold" pitchFamily="34" charset="0"/>
              </a:rPr>
              <a:t>Imperio</a:t>
            </a:r>
            <a:r>
              <a:rPr lang="en-US" altLang="el-GR" sz="2400" dirty="0">
                <a:latin typeface="Arial Rounded MT Bold" pitchFamily="34" charset="0"/>
              </a:rPr>
              <a:t> Romano Oriental y </a:t>
            </a:r>
            <a:r>
              <a:rPr lang="en-US" altLang="el-GR" sz="2400" dirty="0" err="1">
                <a:latin typeface="Arial Rounded MT Bold" pitchFamily="34" charset="0"/>
              </a:rPr>
              <a:t>Constantinopla</a:t>
            </a:r>
            <a:r>
              <a:rPr lang="en-US" altLang="el-GR" sz="2400" dirty="0">
                <a:latin typeface="Arial Rounded MT Bold" pitchFamily="34" charset="0"/>
              </a:rPr>
              <a:t>.</a:t>
            </a:r>
            <a:endParaRPr lang="el-GR" altLang="el-GR" sz="2400" dirty="0">
              <a:latin typeface="Arial Rounded MT Bold" pitchFamily="34" charset="0"/>
            </a:endParaRPr>
          </a:p>
        </p:txBody>
      </p:sp>
      <p:grpSp>
        <p:nvGrpSpPr>
          <p:cNvPr id="9" name="12 - Ομάδα">
            <a:extLst>
              <a:ext uri="{FF2B5EF4-FFF2-40B4-BE49-F238E27FC236}">
                <a16:creationId xmlns:a16="http://schemas.microsoft.com/office/drawing/2014/main" id="{B3698863-7EA2-4AFA-9703-D452BB5790C4}"/>
              </a:ext>
            </a:extLst>
          </p:cNvPr>
          <p:cNvGrpSpPr>
            <a:grpSpLocks/>
          </p:cNvGrpSpPr>
          <p:nvPr/>
        </p:nvGrpSpPr>
        <p:grpSpPr bwMode="auto">
          <a:xfrm>
            <a:off x="2289175" y="1454150"/>
            <a:ext cx="9074150" cy="4760913"/>
            <a:chOff x="2289717" y="1454440"/>
            <a:chExt cx="9073376" cy="4760804"/>
          </a:xfrm>
        </p:grpSpPr>
        <p:grpSp>
          <p:nvGrpSpPr>
            <p:cNvPr id="10" name="10 - Ομάδα">
              <a:extLst>
                <a:ext uri="{FF2B5EF4-FFF2-40B4-BE49-F238E27FC236}">
                  <a16:creationId xmlns:a16="http://schemas.microsoft.com/office/drawing/2014/main" id="{D974381E-D99D-469E-8F29-7E0DE6A57F7C}"/>
                </a:ext>
              </a:extLst>
            </p:cNvPr>
            <p:cNvGrpSpPr>
              <a:grpSpLocks/>
            </p:cNvGrpSpPr>
            <p:nvPr/>
          </p:nvGrpSpPr>
          <p:grpSpPr bwMode="auto">
            <a:xfrm>
              <a:off x="3302950" y="1454440"/>
              <a:ext cx="8060143" cy="4757629"/>
              <a:chOff x="3302950" y="1454440"/>
              <a:chExt cx="8060143" cy="4757629"/>
            </a:xfrm>
          </p:grpSpPr>
          <p:pic>
            <p:nvPicPr>
              <p:cNvPr id="12" name="Picture 7">
                <a:extLst>
                  <a:ext uri="{FF2B5EF4-FFF2-40B4-BE49-F238E27FC236}">
                    <a16:creationId xmlns:a16="http://schemas.microsoft.com/office/drawing/2014/main" id="{1BC955F2-BBA6-4C7D-B480-6557D910CA83}"/>
                  </a:ext>
                </a:extLst>
              </p:cNvPr>
              <p:cNvPicPr>
                <a:picLocks noChangeAspect="1" noChangeArrowheads="1"/>
              </p:cNvPicPr>
              <p:nvPr/>
            </p:nvPicPr>
            <p:blipFill>
              <a:blip r:embed="rId5" cstate="print">
                <a:lum bright="10000"/>
              </a:blip>
              <a:srcRect l="44674" t="12805" r="13910" b="13110"/>
              <a:stretch>
                <a:fillRect/>
              </a:stretch>
            </p:blipFill>
            <p:spPr bwMode="auto">
              <a:xfrm>
                <a:off x="6635921" y="1454440"/>
                <a:ext cx="4727172" cy="4757629"/>
              </a:xfrm>
              <a:prstGeom prst="rect">
                <a:avLst/>
              </a:prstGeom>
              <a:ln>
                <a:noFill/>
              </a:ln>
              <a:effectLst>
                <a:outerShdw blurRad="190500" algn="tl" rotWithShape="0">
                  <a:srgbClr val="000000">
                    <a:alpha val="70000"/>
                  </a:srgbClr>
                </a:outerShdw>
              </a:effectLst>
            </p:spPr>
          </p:pic>
          <p:sp>
            <p:nvSpPr>
              <p:cNvPr id="13" name="9 - TextBox">
                <a:extLst>
                  <a:ext uri="{FF2B5EF4-FFF2-40B4-BE49-F238E27FC236}">
                    <a16:creationId xmlns:a16="http://schemas.microsoft.com/office/drawing/2014/main" id="{F5A41A0B-2BF7-4C9F-AEEF-5C5689C59D44}"/>
                  </a:ext>
                </a:extLst>
              </p:cNvPr>
              <p:cNvSpPr txBox="1"/>
              <p:nvPr/>
            </p:nvSpPr>
            <p:spPr>
              <a:xfrm>
                <a:off x="3302950" y="5199516"/>
                <a:ext cx="3169243" cy="646316"/>
              </a:xfrm>
              <a:prstGeom prst="rect">
                <a:avLst/>
              </a:prstGeom>
              <a:solidFill>
                <a:schemeClr val="accent6">
                  <a:lumMod val="75000"/>
                </a:schemeClr>
              </a:solidFill>
            </p:spPr>
            <p:txBody>
              <a:bodyPr wrap="square">
                <a:spAutoFit/>
              </a:bodyPr>
              <a:lstStyle/>
              <a:p>
                <a:pPr>
                  <a:defRPr/>
                </a:pPr>
                <a:r>
                  <a:rPr lang="en-US" altLang="el-GR" b="1" dirty="0">
                    <a:solidFill>
                      <a:schemeClr val="bg1"/>
                    </a:solidFill>
                    <a:latin typeface="Arial Rounded MT Bold" pitchFamily="34" charset="0"/>
                  </a:rPr>
                  <a:t>La </a:t>
                </a:r>
                <a:r>
                  <a:rPr lang="en-US" altLang="el-GR" b="1" dirty="0" err="1">
                    <a:solidFill>
                      <a:schemeClr val="bg1"/>
                    </a:solidFill>
                    <a:latin typeface="Arial Rounded MT Bold" pitchFamily="34" charset="0"/>
                  </a:rPr>
                  <a:t>ruta</a:t>
                </a:r>
                <a:r>
                  <a:rPr lang="en-US" altLang="el-GR" b="1" dirty="0">
                    <a:solidFill>
                      <a:schemeClr val="bg1"/>
                    </a:solidFill>
                    <a:latin typeface="Arial Rounded MT Bold" pitchFamily="34" charset="0"/>
                  </a:rPr>
                  <a:t> </a:t>
                </a:r>
                <a:r>
                  <a:rPr lang="en-US" altLang="el-GR" b="1">
                    <a:solidFill>
                      <a:schemeClr val="bg1"/>
                    </a:solidFill>
                    <a:latin typeface="Arial Rounded MT Bold" pitchFamily="34" charset="0"/>
                  </a:rPr>
                  <a:t>Varagian</a:t>
                </a:r>
                <a:endParaRPr lang="en-US" altLang="el-GR" b="1" dirty="0">
                  <a:solidFill>
                    <a:schemeClr val="bg1"/>
                  </a:solidFill>
                  <a:latin typeface="Arial Rounded MT Bold" pitchFamily="34" charset="0"/>
                </a:endParaRPr>
              </a:p>
              <a:p>
                <a:pPr>
                  <a:defRPr/>
                </a:pPr>
                <a:r>
                  <a:rPr lang="en-US" altLang="el-GR" i="1" dirty="0">
                    <a:solidFill>
                      <a:schemeClr val="bg1"/>
                    </a:solidFill>
                    <a:latin typeface="Arial Rounded MT Bold" pitchFamily="34" charset="0"/>
                  </a:rPr>
                  <a:t>(</a:t>
                </a:r>
                <a:r>
                  <a:rPr lang="en-US" altLang="el-GR" i="1" dirty="0" err="1">
                    <a:solidFill>
                      <a:srgbClr val="FFFF00"/>
                    </a:solidFill>
                    <a:latin typeface="Arial Rounded MT Bold" pitchFamily="34" charset="0"/>
                  </a:rPr>
                  <a:t>línea</a:t>
                </a:r>
                <a:r>
                  <a:rPr lang="en-US" altLang="el-GR" i="1" dirty="0">
                    <a:solidFill>
                      <a:srgbClr val="FFFF00"/>
                    </a:solidFill>
                    <a:latin typeface="Arial Rounded MT Bold" pitchFamily="34" charset="0"/>
                  </a:rPr>
                  <a:t> amarilla</a:t>
                </a:r>
                <a:r>
                  <a:rPr lang="en-US" altLang="es-ES" i="1" dirty="0">
                    <a:solidFill>
                      <a:srgbClr val="FFFF00"/>
                    </a:solidFill>
                    <a:latin typeface="Arial Rounded MT Bold" pitchFamily="34" charset="0"/>
                  </a:rPr>
                  <a:t> </a:t>
                </a:r>
                <a:r>
                  <a:rPr lang="en-US" altLang="es-ES" i="1" dirty="0" err="1">
                    <a:solidFill>
                      <a:schemeClr val="bg1"/>
                    </a:solidFill>
                    <a:latin typeface="Arial Rounded MT Bold" pitchFamily="34" charset="0"/>
                  </a:rPr>
                  <a:t>en</a:t>
                </a:r>
                <a:r>
                  <a:rPr lang="en-US" altLang="es-ES" i="1" dirty="0">
                    <a:solidFill>
                      <a:schemeClr val="bg1"/>
                    </a:solidFill>
                    <a:latin typeface="Arial Rounded MT Bold" pitchFamily="34" charset="0"/>
                  </a:rPr>
                  <a:t> el </a:t>
                </a:r>
                <a:r>
                  <a:rPr lang="en-US" altLang="es-ES" i="1" dirty="0" err="1">
                    <a:solidFill>
                      <a:schemeClr val="bg1"/>
                    </a:solidFill>
                    <a:latin typeface="Arial Rounded MT Bold" pitchFamily="34" charset="0"/>
                  </a:rPr>
                  <a:t>mapa</a:t>
                </a:r>
                <a:r>
                  <a:rPr lang="en-US" altLang="es-ES" i="1" dirty="0">
                    <a:solidFill>
                      <a:schemeClr val="bg1"/>
                    </a:solidFill>
                    <a:latin typeface="Arial Rounded MT Bold" pitchFamily="34" charset="0"/>
                  </a:rPr>
                  <a:t>)</a:t>
                </a:r>
                <a:endParaRPr lang="en-GB" altLang="es-ES" i="1" dirty="0">
                  <a:solidFill>
                    <a:schemeClr val="bg1"/>
                  </a:solidFill>
                  <a:latin typeface="Arial Rounded MT Bold" pitchFamily="34" charset="0"/>
                </a:endParaRPr>
              </a:p>
            </p:txBody>
          </p:sp>
        </p:grpSp>
        <p:sp>
          <p:nvSpPr>
            <p:cNvPr id="11" name="11 - Ορθογώνιο">
              <a:extLst>
                <a:ext uri="{FF2B5EF4-FFF2-40B4-BE49-F238E27FC236}">
                  <a16:creationId xmlns:a16="http://schemas.microsoft.com/office/drawing/2014/main" id="{8C9843CE-E20D-4AEC-907E-59F93010DDAC}"/>
                </a:ext>
              </a:extLst>
            </p:cNvPr>
            <p:cNvSpPr>
              <a:spLocks noChangeArrowheads="1"/>
            </p:cNvSpPr>
            <p:nvPr/>
          </p:nvSpPr>
          <p:spPr bwMode="auto">
            <a:xfrm>
              <a:off x="2289717" y="5938245"/>
              <a:ext cx="4311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200" i="1">
                  <a:solidFill>
                    <a:srgbClr val="C00000"/>
                  </a:solidFill>
                </a:rPr>
                <a:t>image source: </a:t>
              </a:r>
              <a:r>
                <a:rPr lang="en-GB" altLang="el-GR" sz="1200" i="1">
                  <a:solidFill>
                    <a:srgbClr val="0070C0"/>
                  </a:solidFill>
                </a:rPr>
                <a:t>https://www.asncvikingage.com/vikings-east</a:t>
              </a:r>
              <a:endParaRPr lang="el-GR" altLang="el-GR" sz="1200" i="1">
                <a:solidFill>
                  <a:srgbClr val="0070C0"/>
                </a:solidFill>
              </a:endParaRPr>
            </a:p>
          </p:txBody>
        </p:sp>
      </p:grpSp>
    </p:spTree>
    <p:extLst>
      <p:ext uri="{BB962C8B-B14F-4D97-AF65-F5344CB8AC3E}">
        <p14:creationId xmlns:p14="http://schemas.microsoft.com/office/powerpoint/2010/main" val="23537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BF1D6F6-C318-44AF-8949-2D05761423DD}"/>
              </a:ext>
            </a:extLst>
          </p:cNvPr>
          <p:cNvSpPr txBox="1">
            <a:spLocks noChangeArrowheads="1"/>
          </p:cNvSpPr>
          <p:nvPr/>
        </p:nvSpPr>
        <p:spPr bwMode="auto">
          <a:xfrm>
            <a:off x="2614613" y="2039938"/>
            <a:ext cx="7146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es-ES" sz="3600" dirty="0"/>
              <a:t>¡Gracias por </a:t>
            </a:r>
            <a:r>
              <a:rPr lang="en-US" altLang="es-ES" sz="3600" dirty="0" err="1"/>
              <a:t>tu</a:t>
            </a:r>
            <a:r>
              <a:rPr lang="en-US" altLang="es-ES" sz="3600" dirty="0"/>
              <a:t> </a:t>
            </a:r>
            <a:r>
              <a:rPr lang="en-US" altLang="es-ES" sz="3600" dirty="0" err="1"/>
              <a:t>atención</a:t>
            </a:r>
            <a:r>
              <a:rPr lang="en-US" altLang="es-ES" sz="3600" dirty="0"/>
              <a:t> !</a:t>
            </a:r>
            <a:endParaRPr lang="en-US" altLang="it-IT" sz="3600" b="1" dirty="0">
              <a:latin typeface="Arial" charset="0"/>
              <a:cs typeface="Arial" charset="0"/>
            </a:endParaRPr>
          </a:p>
        </p:txBody>
      </p:sp>
      <p:sp>
        <p:nvSpPr>
          <p:cNvPr id="5" name="Rectangle 11">
            <a:extLst>
              <a:ext uri="{FF2B5EF4-FFF2-40B4-BE49-F238E27FC236}">
                <a16:creationId xmlns:a16="http://schemas.microsoft.com/office/drawing/2014/main" id="{B1F0C2F5-4FBB-4E08-B27A-FDD1A0411574}"/>
              </a:ext>
            </a:extLst>
          </p:cNvPr>
          <p:cNvSpPr>
            <a:spLocks noChangeArrowheads="1"/>
          </p:cNvSpPr>
          <p:nvPr/>
        </p:nvSpPr>
        <p:spPr bwMode="auto">
          <a:xfrm>
            <a:off x="2863850" y="6211888"/>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6" name="Picture 15">
            <a:extLst>
              <a:ext uri="{FF2B5EF4-FFF2-40B4-BE49-F238E27FC236}">
                <a16:creationId xmlns:a16="http://schemas.microsoft.com/office/drawing/2014/main" id="{62D51F2F-CB68-4753-A4C3-E6288278BD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6284913"/>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4">
            <a:extLst>
              <a:ext uri="{FF2B5EF4-FFF2-40B4-BE49-F238E27FC236}">
                <a16:creationId xmlns:a16="http://schemas.microsoft.com/office/drawing/2014/main" id="{6C2D4FDE-A9B8-4D6B-9DF4-899BBDB8E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63" y="458788"/>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5">
            <a:extLst>
              <a:ext uri="{FF2B5EF4-FFF2-40B4-BE49-F238E27FC236}">
                <a16:creationId xmlns:a16="http://schemas.microsoft.com/office/drawing/2014/main" id="{0FEFBAA0-B72C-4C42-B2C3-99671FBFCC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2577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3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042C85E2-F41D-4866-B2DE-ACD92A537C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997C53D-A08B-42A8-B305-28FA3A210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3">
            <a:extLst>
              <a:ext uri="{FF2B5EF4-FFF2-40B4-BE49-F238E27FC236}">
                <a16:creationId xmlns:a16="http://schemas.microsoft.com/office/drawing/2014/main" id="{B2CDB6F1-D797-4865-8742-E9C93FEC2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0987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1">
            <a:extLst>
              <a:ext uri="{FF2B5EF4-FFF2-40B4-BE49-F238E27FC236}">
                <a16:creationId xmlns:a16="http://schemas.microsoft.com/office/drawing/2014/main" id="{EDE7425B-64C2-442E-AA5B-D66FF2EAD35F}"/>
              </a:ext>
            </a:extLst>
          </p:cNvPr>
          <p:cNvSpPr>
            <a:spLocks noChangeArrowheads="1"/>
          </p:cNvSpPr>
          <p:nvPr/>
        </p:nvSpPr>
        <p:spPr bwMode="auto">
          <a:xfrm>
            <a:off x="6918823" y="752475"/>
            <a:ext cx="4150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err="1">
                <a:latin typeface="Arial Rounded MT Bold" pitchFamily="34" charset="0"/>
              </a:rPr>
              <a:t>Objetivos</a:t>
            </a:r>
            <a:r>
              <a:rPr lang="en-GB" altLang="it-IT" sz="3600" dirty="0">
                <a:latin typeface="Arial Rounded MT Bold" pitchFamily="34" charset="0"/>
              </a:rPr>
              <a:t> y </a:t>
            </a:r>
            <a:r>
              <a:rPr lang="en-GB" altLang="it-IT" sz="3600" dirty="0" err="1">
                <a:latin typeface="Arial Rounded MT Bold" pitchFamily="34" charset="0"/>
              </a:rPr>
              <a:t>metas</a:t>
            </a:r>
            <a:endParaRPr lang="it-IT" altLang="it-IT" sz="3600" dirty="0"/>
          </a:p>
        </p:txBody>
      </p:sp>
      <p:sp>
        <p:nvSpPr>
          <p:cNvPr id="8" name="Rettangolo 4">
            <a:extLst>
              <a:ext uri="{FF2B5EF4-FFF2-40B4-BE49-F238E27FC236}">
                <a16:creationId xmlns:a16="http://schemas.microsoft.com/office/drawing/2014/main" id="{90B8E788-956D-428F-80E8-6DE4249E1244}"/>
              </a:ext>
            </a:extLst>
          </p:cNvPr>
          <p:cNvSpPr/>
          <p:nvPr/>
        </p:nvSpPr>
        <p:spPr>
          <a:xfrm>
            <a:off x="512763" y="2176972"/>
            <a:ext cx="11485562" cy="3750707"/>
          </a:xfrm>
          <a:prstGeom prst="rect">
            <a:avLst/>
          </a:prstGeom>
        </p:spPr>
        <p:txBody>
          <a:bodyPr>
            <a:spAutoFit/>
          </a:bodyPr>
          <a:lstStyle/>
          <a:p>
            <a:pPr marL="82296">
              <a:defRPr/>
            </a:pPr>
            <a:r>
              <a:rPr lang="en-GB" sz="2800" dirty="0">
                <a:latin typeface="Arial Rounded MT Bold" panose="020F0704030504030204" pitchFamily="34" charset="0"/>
              </a:rPr>
              <a:t>Al final de </a:t>
            </a:r>
            <a:r>
              <a:rPr lang="en-GB" sz="2800" dirty="0" err="1">
                <a:latin typeface="Arial Rounded MT Bold" panose="020F0704030504030204" pitchFamily="34" charset="0"/>
              </a:rPr>
              <a:t>este</a:t>
            </a:r>
            <a:r>
              <a:rPr lang="en-GB" sz="2800" dirty="0">
                <a:latin typeface="Arial Rounded MT Bold" panose="020F0704030504030204" pitchFamily="34" charset="0"/>
              </a:rPr>
              <a:t> </a:t>
            </a:r>
            <a:r>
              <a:rPr lang="en-GB" sz="2800" dirty="0" err="1">
                <a:latin typeface="Arial Rounded MT Bold" panose="020F0704030504030204" pitchFamily="34" charset="0"/>
              </a:rPr>
              <a:t>módulo</a:t>
            </a:r>
            <a:r>
              <a:rPr lang="en-GB" sz="2800" dirty="0">
                <a:latin typeface="Arial Rounded MT Bold" panose="020F0704030504030204" pitchFamily="34" charset="0"/>
              </a:rPr>
              <a:t> </a:t>
            </a:r>
            <a:r>
              <a:rPr lang="en-GB" sz="2800" dirty="0" err="1">
                <a:latin typeface="Arial Rounded MT Bold" panose="020F0704030504030204" pitchFamily="34" charset="0"/>
              </a:rPr>
              <a:t>conocerás</a:t>
            </a:r>
            <a:r>
              <a:rPr lang="en-GB" sz="2800" dirty="0">
                <a:latin typeface="Arial Rounded MT Bold" panose="020F0704030504030204" pitchFamily="34" charset="0"/>
              </a:rPr>
              <a:t>:</a:t>
            </a:r>
          </a:p>
          <a:p>
            <a:pPr marL="82296">
              <a:defRPr/>
            </a:pPr>
            <a:endParaRPr lang="en-GB"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Las </a:t>
            </a:r>
            <a:r>
              <a:rPr lang="en-US" sz="2800" dirty="0" err="1">
                <a:latin typeface="Arial Rounded MT Bold" panose="020F0704030504030204" pitchFamily="34" charset="0"/>
              </a:rPr>
              <a:t>principales</a:t>
            </a:r>
            <a:r>
              <a:rPr lang="es-ES" sz="2800" dirty="0">
                <a:latin typeface="Arial Rounded MT Bold" panose="020F0704030504030204" pitchFamily="34" charset="0"/>
              </a:rPr>
              <a:t> carreteras romanas de Europa</a:t>
            </a:r>
            <a:endParaRPr lang="en-US"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La </a:t>
            </a:r>
            <a:r>
              <a:rPr lang="en-US" sz="2800" dirty="0" err="1">
                <a:latin typeface="Arial Rounded MT Bold" panose="020F0704030504030204" pitchFamily="34" charset="0"/>
              </a:rPr>
              <a:t>historia</a:t>
            </a:r>
            <a:r>
              <a:rPr lang="en-US" sz="2800" dirty="0">
                <a:latin typeface="Arial Rounded MT Bold" panose="020F0704030504030204" pitchFamily="34" charset="0"/>
              </a:rPr>
              <a:t> </a:t>
            </a:r>
            <a:r>
              <a:rPr lang="en-US" sz="2800" dirty="0" err="1">
                <a:latin typeface="Arial Rounded MT Bold" panose="020F0704030504030204" pitchFamily="34" charset="0"/>
              </a:rPr>
              <a:t>básica</a:t>
            </a:r>
            <a:r>
              <a:rPr lang="en-US" sz="2800" dirty="0">
                <a:latin typeface="Arial Rounded MT Bold" panose="020F0704030504030204" pitchFamily="34" charset="0"/>
              </a:rPr>
              <a:t> de las </a:t>
            </a:r>
            <a:r>
              <a:rPr lang="en-US" sz="2800" dirty="0" err="1">
                <a:latin typeface="Arial Rounded MT Bold" panose="020F0704030504030204" pitchFamily="34" charset="0"/>
              </a:rPr>
              <a:t>carreteras</a:t>
            </a:r>
            <a:r>
              <a:rPr lang="en-US" sz="2800" dirty="0">
                <a:latin typeface="Arial Rounded MT Bold" panose="020F0704030504030204" pitchFamily="34" charset="0"/>
              </a:rPr>
              <a:t> </a:t>
            </a:r>
            <a:r>
              <a:rPr lang="en-US" sz="2800" dirty="0" err="1">
                <a:latin typeface="Arial Rounded MT Bold" panose="020F0704030504030204" pitchFamily="34" charset="0"/>
              </a:rPr>
              <a:t>romanas</a:t>
            </a:r>
            <a:r>
              <a:rPr lang="en-US" sz="2800" dirty="0">
                <a:latin typeface="Arial Rounded MT Bold" panose="020F0704030504030204" pitchFamily="34" charset="0"/>
              </a:rPr>
              <a:t> </a:t>
            </a:r>
            <a:r>
              <a:rPr lang="en-US" sz="2800" dirty="0" err="1">
                <a:latin typeface="Arial Rounded MT Bold" panose="020F0704030504030204" pitchFamily="34" charset="0"/>
              </a:rPr>
              <a:t>europeas</a:t>
            </a:r>
            <a:endParaRPr lang="en-US"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El </a:t>
            </a:r>
            <a:r>
              <a:rPr lang="en-US" sz="2800" dirty="0" err="1">
                <a:latin typeface="Arial Rounded MT Bold" panose="020F0704030504030204" pitchFamily="34" charset="0"/>
              </a:rPr>
              <a:t>desarrollo</a:t>
            </a:r>
            <a:r>
              <a:rPr lang="en-US" sz="2800" dirty="0">
                <a:latin typeface="Arial Rounded MT Bold" panose="020F0704030504030204" pitchFamily="34" charset="0"/>
              </a:rPr>
              <a:t> de las</a:t>
            </a:r>
            <a:r>
              <a:rPr lang="en-GB" sz="2800" dirty="0">
                <a:latin typeface="Arial Rounded MT Bold" panose="020F0704030504030204" pitchFamily="34" charset="0"/>
              </a:rPr>
              <a:t> </a:t>
            </a:r>
            <a:r>
              <a:rPr lang="en-GB" sz="2800" dirty="0" err="1">
                <a:latin typeface="Arial Rounded MT Bold" panose="020F0704030504030204" pitchFamily="34" charset="0"/>
              </a:rPr>
              <a:t>Rutas</a:t>
            </a:r>
            <a:r>
              <a:rPr lang="en-GB" sz="2800" dirty="0">
                <a:latin typeface="Arial Rounded MT Bold" panose="020F0704030504030204" pitchFamily="34" charset="0"/>
              </a:rPr>
              <a:t> R</a:t>
            </a:r>
            <a:r>
              <a:rPr lang="en-US" sz="2800" dirty="0" err="1">
                <a:latin typeface="Arial Rounded MT Bold" panose="020F0704030504030204" pitchFamily="34" charset="0"/>
              </a:rPr>
              <a:t>omanas</a:t>
            </a:r>
            <a:r>
              <a:rPr lang="en-US" sz="2800" dirty="0">
                <a:latin typeface="Arial Rounded MT Bold" panose="020F0704030504030204" pitchFamily="34" charset="0"/>
              </a:rPr>
              <a:t> </a:t>
            </a:r>
            <a:r>
              <a:rPr lang="en-US" sz="2800" dirty="0" err="1">
                <a:latin typeface="Arial Rounded MT Bold" panose="020F0704030504030204" pitchFamily="34" charset="0"/>
              </a:rPr>
              <a:t>europeas</a:t>
            </a:r>
            <a:endParaRPr lang="en-GB" sz="2800" dirty="0">
              <a:latin typeface="Arial Rounded MT Bold" panose="020F0704030504030204" pitchFamily="34" charset="0"/>
            </a:endParaRPr>
          </a:p>
          <a:p>
            <a:pPr marL="357188" lvl="1" indent="-357188">
              <a:lnSpc>
                <a:spcPct val="114000"/>
              </a:lnSpc>
              <a:spcAft>
                <a:spcPts val="1000"/>
              </a:spcAft>
              <a:buFont typeface="Arial" pitchFamily="34" charset="0"/>
              <a:buChar char="•"/>
              <a:tabLst>
                <a:tab pos="357188" algn="l"/>
              </a:tabLst>
              <a:defRPr/>
            </a:pPr>
            <a:r>
              <a:rPr lang="en-US" sz="2800" dirty="0">
                <a:latin typeface="Arial Rounded MT Bold" panose="020F0704030504030204" pitchFamily="34" charset="0"/>
              </a:rPr>
              <a:t>El </a:t>
            </a:r>
            <a:r>
              <a:rPr lang="en-US" sz="2800" dirty="0" err="1">
                <a:latin typeface="Arial Rounded MT Bold" panose="020F0704030504030204" pitchFamily="34" charset="0"/>
              </a:rPr>
              <a:t>papel</a:t>
            </a:r>
            <a:r>
              <a:rPr lang="en-US" sz="2800" dirty="0">
                <a:latin typeface="Arial Rounded MT Bold" panose="020F0704030504030204" pitchFamily="34" charset="0"/>
              </a:rPr>
              <a:t> </a:t>
            </a:r>
            <a:r>
              <a:rPr lang="en-GB" sz="2800" dirty="0">
                <a:latin typeface="Arial Rounded MT Bold" panose="020F0704030504030204" pitchFamily="34" charset="0"/>
              </a:rPr>
              <a:t>de las </a:t>
            </a:r>
            <a:r>
              <a:rPr lang="en-US" sz="2800" dirty="0" err="1">
                <a:latin typeface="Arial Rounded MT Bold" panose="020F0704030504030204" pitchFamily="34" charset="0"/>
              </a:rPr>
              <a:t>Rutas</a:t>
            </a:r>
            <a:r>
              <a:rPr lang="en-US" sz="2800" dirty="0">
                <a:latin typeface="Arial Rounded MT Bold" panose="020F0704030504030204" pitchFamily="34" charset="0"/>
              </a:rPr>
              <a:t> </a:t>
            </a:r>
            <a:r>
              <a:rPr lang="en-US" sz="2800" dirty="0" err="1">
                <a:latin typeface="Arial Rounded MT Bold" panose="020F0704030504030204" pitchFamily="34" charset="0"/>
              </a:rPr>
              <a:t>Romanas</a:t>
            </a:r>
            <a:r>
              <a:rPr lang="en-US" sz="2800" dirty="0">
                <a:latin typeface="Arial Rounded MT Bold" panose="020F0704030504030204" pitchFamily="34" charset="0"/>
              </a:rPr>
              <a:t> </a:t>
            </a:r>
            <a:r>
              <a:rPr lang="en-US" sz="2800" dirty="0" err="1">
                <a:latin typeface="Arial Rounded MT Bold" panose="020F0704030504030204" pitchFamily="34" charset="0"/>
              </a:rPr>
              <a:t>europeas</a:t>
            </a:r>
            <a:r>
              <a:rPr lang="en-GB" sz="2800" dirty="0">
                <a:latin typeface="Arial Rounded MT Bold" panose="020F0704030504030204" pitchFamily="34" charset="0"/>
              </a:rPr>
              <a:t> </a:t>
            </a:r>
            <a:r>
              <a:rPr lang="en-GB" sz="2800" dirty="0" err="1">
                <a:latin typeface="Arial Rounded MT Bold" panose="020F0704030504030204" pitchFamily="34" charset="0"/>
              </a:rPr>
              <a:t>durante</a:t>
            </a:r>
            <a:r>
              <a:rPr lang="en-GB" sz="2800" dirty="0">
                <a:latin typeface="Arial Rounded MT Bold" panose="020F0704030504030204" pitchFamily="34" charset="0"/>
              </a:rPr>
              <a:t> el </a:t>
            </a:r>
            <a:r>
              <a:rPr lang="en-GB" sz="2800" dirty="0" err="1">
                <a:latin typeface="Arial Rounded MT Bold" panose="020F0704030504030204" pitchFamily="34" charset="0"/>
              </a:rPr>
              <a:t>Imperio</a:t>
            </a:r>
            <a:r>
              <a:rPr lang="en-GB" sz="2800" dirty="0">
                <a:latin typeface="Arial Rounded MT Bold" panose="020F0704030504030204" pitchFamily="34" charset="0"/>
              </a:rPr>
              <a:t> Romano</a:t>
            </a:r>
            <a:endParaRPr lang="en-US" sz="2800" dirty="0">
              <a:latin typeface="Arial Rounded MT Bold" panose="020F0704030504030204" pitchFamily="34" charset="0"/>
            </a:endParaRPr>
          </a:p>
        </p:txBody>
      </p:sp>
      <p:pic>
        <p:nvPicPr>
          <p:cNvPr id="9" name="6 - Εικόνα" descr="Goal-Setting.jpg">
            <a:extLst>
              <a:ext uri="{FF2B5EF4-FFF2-40B4-BE49-F238E27FC236}">
                <a16:creationId xmlns:a16="http://schemas.microsoft.com/office/drawing/2014/main" id="{7EBA8519-21AB-4D6A-BCE2-D6375A1379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5514" y="1531368"/>
            <a:ext cx="2085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4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D8919639-160D-4C9A-BF89-FEECC6150B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4C87EBD5-90BF-4EF5-B7C9-215274DCF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3">
            <a:extLst>
              <a:ext uri="{FF2B5EF4-FFF2-40B4-BE49-F238E27FC236}">
                <a16:creationId xmlns:a16="http://schemas.microsoft.com/office/drawing/2014/main" id="{00452E8E-C355-4015-9B43-F0CF3C762A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1">
            <a:extLst>
              <a:ext uri="{FF2B5EF4-FFF2-40B4-BE49-F238E27FC236}">
                <a16:creationId xmlns:a16="http://schemas.microsoft.com/office/drawing/2014/main" id="{16E9BCA0-05B3-4703-9340-3D076B86AF71}"/>
              </a:ext>
            </a:extLst>
          </p:cNvPr>
          <p:cNvSpPr>
            <a:spLocks noChangeArrowheads="1"/>
          </p:cNvSpPr>
          <p:nvPr/>
        </p:nvSpPr>
        <p:spPr bwMode="auto">
          <a:xfrm>
            <a:off x="6565392" y="585788"/>
            <a:ext cx="4504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err="1">
                <a:latin typeface="Arial Rounded MT Bold" pitchFamily="34" charset="0"/>
              </a:rPr>
              <a:t>Ingeniería</a:t>
            </a:r>
            <a:r>
              <a:rPr lang="en-GB" altLang="it-IT" sz="3600" dirty="0">
                <a:latin typeface="Arial Rounded MT Bold" pitchFamily="34" charset="0"/>
              </a:rPr>
              <a:t> Romana </a:t>
            </a:r>
            <a:endParaRPr lang="it-IT" altLang="it-IT" sz="3600" dirty="0"/>
          </a:p>
        </p:txBody>
      </p:sp>
      <p:sp>
        <p:nvSpPr>
          <p:cNvPr id="8" name="7 - Κατακόρυφος πάπυρος">
            <a:extLst>
              <a:ext uri="{FF2B5EF4-FFF2-40B4-BE49-F238E27FC236}">
                <a16:creationId xmlns:a16="http://schemas.microsoft.com/office/drawing/2014/main" id="{9A2CDBEA-803A-4463-B206-46FB632FECEF}"/>
              </a:ext>
            </a:extLst>
          </p:cNvPr>
          <p:cNvSpPr/>
          <p:nvPr/>
        </p:nvSpPr>
        <p:spPr>
          <a:xfrm>
            <a:off x="3200400" y="1662113"/>
            <a:ext cx="5308600" cy="4381500"/>
          </a:xfrm>
          <a:prstGeom prst="verticalScroll">
            <a:avLst/>
          </a:prstGeom>
          <a:solidFill>
            <a:srgbClr val="EDD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800"/>
              </a:spcAft>
              <a:defRPr/>
            </a:pPr>
            <a:r>
              <a:rPr lang="en-US" altLang="el-GR" sz="2500" dirty="0">
                <a:solidFill>
                  <a:schemeClr val="tx1"/>
                </a:solidFill>
                <a:latin typeface="Bodoni MT" pitchFamily="18" charset="0"/>
              </a:rPr>
              <a:t>“La </a:t>
            </a:r>
            <a:r>
              <a:rPr lang="en-US" altLang="el-GR" sz="2500" dirty="0" err="1">
                <a:solidFill>
                  <a:schemeClr val="tx1"/>
                </a:solidFill>
                <a:latin typeface="Bodoni MT" pitchFamily="18" charset="0"/>
              </a:rPr>
              <a:t>extraordinaria</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grandeza</a:t>
            </a:r>
            <a:r>
              <a:rPr lang="en-US" altLang="el-GR" sz="2500" dirty="0">
                <a:solidFill>
                  <a:schemeClr val="tx1"/>
                </a:solidFill>
                <a:latin typeface="Bodoni MT" pitchFamily="18" charset="0"/>
              </a:rPr>
              <a:t> del </a:t>
            </a:r>
            <a:r>
              <a:rPr lang="en-US" altLang="el-GR" sz="2500" dirty="0" err="1">
                <a:solidFill>
                  <a:schemeClr val="tx1"/>
                </a:solidFill>
                <a:latin typeface="Bodoni MT" pitchFamily="18" charset="0"/>
              </a:rPr>
              <a:t>Imperio</a:t>
            </a:r>
            <a:r>
              <a:rPr lang="en-US" altLang="el-GR" sz="2500" dirty="0">
                <a:solidFill>
                  <a:schemeClr val="tx1"/>
                </a:solidFill>
                <a:latin typeface="Bodoni MT" pitchFamily="18" charset="0"/>
              </a:rPr>
              <a:t> Romano se </a:t>
            </a:r>
            <a:r>
              <a:rPr lang="en-US" altLang="el-GR" sz="2500" dirty="0" err="1">
                <a:solidFill>
                  <a:schemeClr val="tx1"/>
                </a:solidFill>
                <a:latin typeface="Bodoni MT" pitchFamily="18" charset="0"/>
              </a:rPr>
              <a:t>manifiesta</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sobre</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todo</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en</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tres</a:t>
            </a:r>
            <a:r>
              <a:rPr lang="en-US" altLang="el-GR" sz="2500" dirty="0">
                <a:solidFill>
                  <a:schemeClr val="tx1"/>
                </a:solidFill>
                <a:latin typeface="Bodoni MT" pitchFamily="18" charset="0"/>
              </a:rPr>
              <a:t> </a:t>
            </a:r>
            <a:r>
              <a:rPr lang="en-US" altLang="el-GR" sz="2500" dirty="0" err="1">
                <a:solidFill>
                  <a:schemeClr val="tx1"/>
                </a:solidFill>
                <a:latin typeface="Bodoni MT" pitchFamily="18" charset="0"/>
              </a:rPr>
              <a:t>cosas</a:t>
            </a:r>
            <a:r>
              <a:rPr lang="en-US" altLang="el-GR" sz="2500" dirty="0">
                <a:solidFill>
                  <a:schemeClr val="tx1"/>
                </a:solidFill>
                <a:latin typeface="Bodoni MT" pitchFamily="18" charset="0"/>
              </a:rPr>
              <a:t>: </a:t>
            </a:r>
            <a:br>
              <a:rPr lang="en-US" altLang="el-GR" sz="2500" dirty="0">
                <a:solidFill>
                  <a:schemeClr val="tx1"/>
                </a:solidFill>
                <a:latin typeface="Bodoni MT" pitchFamily="18" charset="0"/>
              </a:rPr>
            </a:br>
            <a:r>
              <a:rPr lang="en-US" altLang="el-GR" sz="2500" dirty="0">
                <a:solidFill>
                  <a:schemeClr val="tx1"/>
                </a:solidFill>
                <a:latin typeface="Bodoni MT" pitchFamily="18" charset="0"/>
              </a:rPr>
              <a:t>los </a:t>
            </a:r>
            <a:r>
              <a:rPr lang="en-US" altLang="el-GR" sz="2500" b="1" dirty="0" err="1">
                <a:solidFill>
                  <a:schemeClr val="tx1"/>
                </a:solidFill>
                <a:latin typeface="Bodoni MT" pitchFamily="18" charset="0"/>
              </a:rPr>
              <a:t>acueductos</a:t>
            </a:r>
            <a:r>
              <a:rPr lang="en-US" altLang="el-GR" sz="2500" dirty="0">
                <a:solidFill>
                  <a:schemeClr val="tx1"/>
                </a:solidFill>
                <a:latin typeface="Bodoni MT" pitchFamily="18" charset="0"/>
              </a:rPr>
              <a:t>, </a:t>
            </a:r>
            <a:br>
              <a:rPr lang="en-US" altLang="el-GR" sz="2500" dirty="0">
                <a:solidFill>
                  <a:schemeClr val="tx1"/>
                </a:solidFill>
                <a:latin typeface="Bodoni MT" pitchFamily="18" charset="0"/>
              </a:rPr>
            </a:br>
            <a:r>
              <a:rPr lang="en-US" altLang="el-GR" sz="2500" dirty="0">
                <a:solidFill>
                  <a:schemeClr val="tx1"/>
                </a:solidFill>
                <a:latin typeface="Bodoni MT" pitchFamily="18" charset="0"/>
              </a:rPr>
              <a:t>las </a:t>
            </a:r>
            <a:r>
              <a:rPr lang="en-US" altLang="el-GR" sz="2500" b="1" dirty="0" err="1">
                <a:solidFill>
                  <a:schemeClr val="tx1"/>
                </a:solidFill>
                <a:latin typeface="Bodoni MT" pitchFamily="18" charset="0"/>
              </a:rPr>
              <a:t>carreteras</a:t>
            </a:r>
            <a:r>
              <a:rPr lang="en-US" altLang="el-GR" sz="2500" b="1" dirty="0">
                <a:solidFill>
                  <a:schemeClr val="tx1"/>
                </a:solidFill>
                <a:latin typeface="Bodoni MT" pitchFamily="18" charset="0"/>
              </a:rPr>
              <a:t> </a:t>
            </a:r>
            <a:r>
              <a:rPr lang="en-US" altLang="el-GR" sz="2500" b="1" dirty="0" err="1">
                <a:solidFill>
                  <a:schemeClr val="tx1"/>
                </a:solidFill>
                <a:latin typeface="Bodoni MT" pitchFamily="18" charset="0"/>
              </a:rPr>
              <a:t>pavimentadas</a:t>
            </a:r>
            <a:r>
              <a:rPr lang="en-US" altLang="el-GR" sz="2500" dirty="0">
                <a:solidFill>
                  <a:schemeClr val="tx1"/>
                </a:solidFill>
                <a:latin typeface="Bodoni MT" pitchFamily="18" charset="0"/>
              </a:rPr>
              <a:t>, y la </a:t>
            </a:r>
            <a:r>
              <a:rPr lang="en-US" altLang="el-GR" sz="2500" dirty="0" err="1">
                <a:solidFill>
                  <a:schemeClr val="tx1"/>
                </a:solidFill>
                <a:latin typeface="Bodoni MT" pitchFamily="18" charset="0"/>
              </a:rPr>
              <a:t>construcción</a:t>
            </a:r>
            <a:r>
              <a:rPr lang="en-US" altLang="el-GR" sz="2500" dirty="0">
                <a:solidFill>
                  <a:schemeClr val="tx1"/>
                </a:solidFill>
                <a:latin typeface="Bodoni MT" pitchFamily="18" charset="0"/>
              </a:rPr>
              <a:t> de </a:t>
            </a:r>
            <a:r>
              <a:rPr lang="en-US" altLang="el-GR" sz="2500" b="1" dirty="0" err="1">
                <a:solidFill>
                  <a:schemeClr val="tx1"/>
                </a:solidFill>
                <a:latin typeface="Bodoni MT" pitchFamily="18" charset="0"/>
              </a:rPr>
              <a:t>desagües</a:t>
            </a:r>
            <a:r>
              <a:rPr lang="en-US" altLang="el-GR" sz="2500" dirty="0">
                <a:solidFill>
                  <a:schemeClr val="tx1"/>
                </a:solidFill>
                <a:latin typeface="Bodoni MT" pitchFamily="18" charset="0"/>
              </a:rPr>
              <a:t>.”</a:t>
            </a:r>
          </a:p>
          <a:p>
            <a:pPr>
              <a:defRPr/>
            </a:pPr>
            <a:br>
              <a:rPr lang="es-ES" sz="1600" dirty="0"/>
            </a:br>
            <a:r>
              <a:rPr lang="es-ES" sz="1600" b="1" i="0" dirty="0">
                <a:solidFill>
                  <a:schemeClr val="tx1"/>
                </a:solidFill>
                <a:latin typeface="Arial Rounded MT Bold" panose="020F0704030504030204" pitchFamily="34" charset="0"/>
              </a:rPr>
              <a:t>Dionisio de Halicarnaso, </a:t>
            </a:r>
            <a:r>
              <a:rPr lang="es-ES" sz="1600" b="1" i="1" dirty="0">
                <a:solidFill>
                  <a:schemeClr val="tx1"/>
                </a:solidFill>
                <a:latin typeface="Arial Rounded MT Bold" panose="020F0704030504030204" pitchFamily="34" charset="0"/>
              </a:rPr>
              <a:t>Antigüedades Romanas</a:t>
            </a:r>
            <a:r>
              <a:rPr lang="es-ES" sz="1600" b="1" i="0" dirty="0">
                <a:solidFill>
                  <a:schemeClr val="tx1"/>
                </a:solidFill>
                <a:latin typeface="arial" panose="020B0604020202020204" pitchFamily="34" charset="0"/>
              </a:rPr>
              <a:t>, </a:t>
            </a:r>
            <a:r>
              <a:rPr lang="en-US" altLang="el-GR" sz="1600" i="1" dirty="0">
                <a:solidFill>
                  <a:schemeClr val="tx1"/>
                </a:solidFill>
                <a:latin typeface="Arial Rounded MT Bold" pitchFamily="34" charset="0"/>
              </a:rPr>
              <a:t>3.67.5</a:t>
            </a:r>
            <a:endParaRPr lang="el-GR" i="1" dirty="0"/>
          </a:p>
        </p:txBody>
      </p:sp>
    </p:spTree>
    <p:extLst>
      <p:ext uri="{BB962C8B-B14F-4D97-AF65-F5344CB8AC3E}">
        <p14:creationId xmlns:p14="http://schemas.microsoft.com/office/powerpoint/2010/main" val="26105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158676-845C-4644-BE5A-8D09BA379873}"/>
              </a:ext>
            </a:extLst>
          </p:cNvPr>
          <p:cNvSpPr txBox="1"/>
          <p:nvPr/>
        </p:nvSpPr>
        <p:spPr>
          <a:xfrm>
            <a:off x="4889969" y="779463"/>
            <a:ext cx="6628931" cy="646331"/>
          </a:xfrm>
          <a:prstGeom prst="rect">
            <a:avLst/>
          </a:prstGeom>
          <a:noFill/>
        </p:spPr>
        <p:txBody>
          <a:bodyPr wrap="none">
            <a:spAutoFit/>
          </a:bodyPr>
          <a:lstStyle/>
          <a:p>
            <a:pPr algn="r">
              <a:defRPr/>
            </a:pPr>
            <a:r>
              <a:rPr lang="en-GB" sz="3600" dirty="0" err="1">
                <a:latin typeface="Arial Rounded MT Bold" panose="020F0704030504030204" pitchFamily="34" charset="0"/>
              </a:rPr>
              <a:t>Tipos</a:t>
            </a:r>
            <a:r>
              <a:rPr lang="en-GB" sz="3600" dirty="0">
                <a:latin typeface="Arial Rounded MT Bold" panose="020F0704030504030204" pitchFamily="34" charset="0"/>
              </a:rPr>
              <a:t> de </a:t>
            </a:r>
            <a:r>
              <a:rPr lang="en-GB" sz="3600" dirty="0" err="1">
                <a:latin typeface="Arial Rounded MT Bold" panose="020F0704030504030204" pitchFamily="34" charset="0"/>
              </a:rPr>
              <a:t>carreteras</a:t>
            </a:r>
            <a:r>
              <a:rPr lang="en-GB" sz="3600" dirty="0">
                <a:latin typeface="Arial Rounded MT Bold" panose="020F0704030504030204" pitchFamily="34" charset="0"/>
              </a:rPr>
              <a:t> </a:t>
            </a:r>
            <a:r>
              <a:rPr lang="en-GB" sz="3600" dirty="0" err="1">
                <a:latin typeface="Arial Rounded MT Bold" panose="020F0704030504030204" pitchFamily="34" charset="0"/>
              </a:rPr>
              <a:t>romanas</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352CBC7F-4128-4406-93B0-B72CF5264F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B5FAD4AC-8E80-4A6F-B754-083641A63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4126075B-D6A7-469F-8197-6DC7E190F2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3EF8A954-08E0-4906-9694-F5D018654966}"/>
              </a:ext>
            </a:extLst>
          </p:cNvPr>
          <p:cNvSpPr>
            <a:spLocks noChangeArrowheads="1"/>
          </p:cNvSpPr>
          <p:nvPr/>
        </p:nvSpPr>
        <p:spPr bwMode="auto">
          <a:xfrm>
            <a:off x="522288" y="2366963"/>
            <a:ext cx="722788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spcAft>
                <a:spcPts val="1800"/>
              </a:spcAft>
              <a:buFont typeface="Raleway" pitchFamily="34" charset="0"/>
              <a:buAutoNum type="arabicPeriod"/>
            </a:pPr>
            <a:r>
              <a:rPr lang="en-GB" altLang="es-ES" sz="2500" b="1" dirty="0" err="1">
                <a:latin typeface="Arial Rounded MT Bold" pitchFamily="34" charset="0"/>
              </a:rPr>
              <a:t>Vías</a:t>
            </a:r>
            <a:r>
              <a:rPr lang="en-GB" altLang="es-ES" sz="2500" b="1" dirty="0">
                <a:latin typeface="Arial Rounded MT Bold" pitchFamily="34" charset="0"/>
              </a:rPr>
              <a:t> </a:t>
            </a:r>
            <a:r>
              <a:rPr lang="en-GB" altLang="es-ES" sz="2500" b="1" dirty="0" err="1">
                <a:latin typeface="Arial Rounded MT Bold" pitchFamily="34" charset="0"/>
              </a:rPr>
              <a:t>públicas</a:t>
            </a:r>
            <a:r>
              <a:rPr lang="en-GB" altLang="es-ES" sz="2500" b="1" dirty="0">
                <a:latin typeface="Arial Rounded MT Bold" pitchFamily="34" charset="0"/>
              </a:rPr>
              <a:t>: </a:t>
            </a:r>
            <a:r>
              <a:rPr lang="en-GB" altLang="es-ES" sz="2500" dirty="0" err="1">
                <a:latin typeface="Arial Rounded MT Bold" pitchFamily="34" charset="0"/>
              </a:rPr>
              <a:t>conectan</a:t>
            </a:r>
            <a:r>
              <a:rPr lang="en-GB" altLang="es-ES" sz="2500" dirty="0">
                <a:latin typeface="Arial Rounded MT Bold" pitchFamily="34" charset="0"/>
              </a:rPr>
              <a:t> </a:t>
            </a:r>
            <a:r>
              <a:rPr lang="en-GB" altLang="es-ES" sz="2500" dirty="0" err="1">
                <a:latin typeface="Arial Rounded MT Bold" pitchFamily="34" charset="0"/>
              </a:rPr>
              <a:t>ciudades</a:t>
            </a:r>
            <a:r>
              <a:rPr lang="en-GB" altLang="es-ES" sz="2500" dirty="0">
                <a:latin typeface="Arial Rounded MT Bold" pitchFamily="34" charset="0"/>
              </a:rPr>
              <a:t> </a:t>
            </a:r>
            <a:r>
              <a:rPr lang="en-GB" altLang="es-ES" sz="2500" dirty="0" err="1">
                <a:latin typeface="Arial Rounded MT Bold" pitchFamily="34" charset="0"/>
              </a:rPr>
              <a:t>importantes</a:t>
            </a:r>
            <a:r>
              <a:rPr lang="en-GB" altLang="es-ES" sz="2500" dirty="0">
                <a:latin typeface="Arial Rounded MT Bold" pitchFamily="34" charset="0"/>
              </a:rPr>
              <a:t>, </a:t>
            </a:r>
            <a:r>
              <a:rPr lang="en-GB" altLang="es-ES" sz="2500" dirty="0" err="1">
                <a:latin typeface="Arial Rounded MT Bold" pitchFamily="34" charset="0"/>
              </a:rPr>
              <a:t>como</a:t>
            </a:r>
            <a:r>
              <a:rPr lang="en-GB" altLang="es-ES" sz="2500" dirty="0">
                <a:latin typeface="Arial Rounded MT Bold" pitchFamily="34" charset="0"/>
              </a:rPr>
              <a:t> las </a:t>
            </a:r>
            <a:r>
              <a:rPr lang="en-GB" altLang="es-ES" sz="2500" dirty="0" err="1">
                <a:latin typeface="Arial Rounded MT Bold" pitchFamily="34" charset="0"/>
              </a:rPr>
              <a:t>autovías</a:t>
            </a:r>
            <a:r>
              <a:rPr lang="en-GB" altLang="es-ES" sz="2500" dirty="0">
                <a:latin typeface="Arial Rounded MT Bold" pitchFamily="34" charset="0"/>
              </a:rPr>
              <a:t> de hoy </a:t>
            </a:r>
            <a:r>
              <a:rPr lang="en-GB" altLang="es-ES" sz="2500" dirty="0" err="1">
                <a:latin typeface="Arial Rounded MT Bold" pitchFamily="34" charset="0"/>
              </a:rPr>
              <a:t>en</a:t>
            </a:r>
            <a:r>
              <a:rPr lang="en-GB" altLang="es-ES" sz="2500" dirty="0">
                <a:latin typeface="Arial Rounded MT Bold" pitchFamily="34" charset="0"/>
              </a:rPr>
              <a:t> día</a:t>
            </a:r>
          </a:p>
          <a:p>
            <a:pPr>
              <a:spcAft>
                <a:spcPts val="1800"/>
              </a:spcAft>
              <a:buFont typeface="Raleway" pitchFamily="34" charset="0"/>
              <a:buAutoNum type="arabicPeriod"/>
            </a:pPr>
            <a:r>
              <a:rPr lang="en-GB" altLang="es-ES" sz="2500" b="1" dirty="0" err="1">
                <a:latin typeface="Arial Rounded MT Bold" pitchFamily="34" charset="0"/>
              </a:rPr>
              <a:t>Vías</a:t>
            </a:r>
            <a:r>
              <a:rPr lang="en-GB" altLang="es-ES" sz="2500" b="1" dirty="0">
                <a:latin typeface="Arial Rounded MT Bold" pitchFamily="34" charset="0"/>
              </a:rPr>
              <a:t> </a:t>
            </a:r>
            <a:r>
              <a:rPr lang="en-GB" altLang="es-ES" sz="2500" b="1" dirty="0" err="1">
                <a:latin typeface="Arial Rounded MT Bold" pitchFamily="34" charset="0"/>
              </a:rPr>
              <a:t>vecinales</a:t>
            </a:r>
            <a:r>
              <a:rPr lang="en-GB" altLang="es-ES" sz="2500" b="1" dirty="0">
                <a:latin typeface="Arial Rounded MT Bold" pitchFamily="34" charset="0"/>
              </a:rPr>
              <a:t>: </a:t>
            </a:r>
            <a:r>
              <a:rPr lang="en-GB" altLang="es-ES" sz="2500" dirty="0" err="1">
                <a:latin typeface="Arial Rounded MT Bold" pitchFamily="34" charset="0"/>
              </a:rPr>
              <a:t>carreteras</a:t>
            </a:r>
            <a:r>
              <a:rPr lang="en-GB" altLang="es-ES" sz="2500" dirty="0">
                <a:latin typeface="Arial Rounded MT Bold" pitchFamily="34" charset="0"/>
              </a:rPr>
              <a:t> locales que </a:t>
            </a:r>
            <a:r>
              <a:rPr lang="en-GB" altLang="es-ES" sz="2500" dirty="0" err="1">
                <a:latin typeface="Arial Rounded MT Bold" pitchFamily="34" charset="0"/>
              </a:rPr>
              <a:t>conectan</a:t>
            </a:r>
            <a:r>
              <a:rPr lang="en-GB" altLang="es-ES" sz="2500" dirty="0">
                <a:latin typeface="Arial Rounded MT Bold" pitchFamily="34" charset="0"/>
              </a:rPr>
              <a:t> </a:t>
            </a:r>
            <a:r>
              <a:rPr lang="en-GB" altLang="es-ES" sz="2500" dirty="0" err="1">
                <a:latin typeface="Arial Rounded MT Bold" pitchFamily="34" charset="0"/>
              </a:rPr>
              <a:t>pequeños</a:t>
            </a:r>
            <a:r>
              <a:rPr lang="en-GB" altLang="es-ES" sz="2500" dirty="0">
                <a:latin typeface="Arial Rounded MT Bold" pitchFamily="34" charset="0"/>
              </a:rPr>
              <a:t> </a:t>
            </a:r>
            <a:r>
              <a:rPr lang="en-GB" altLang="es-ES" sz="2500" dirty="0" err="1">
                <a:latin typeface="Arial Rounded MT Bold" pitchFamily="34" charset="0"/>
              </a:rPr>
              <a:t>asentamientos</a:t>
            </a:r>
            <a:r>
              <a:rPr lang="en-GB" altLang="es-ES" sz="2500" dirty="0">
                <a:latin typeface="Arial Rounded MT Bold" pitchFamily="34" charset="0"/>
              </a:rPr>
              <a:t> o </a:t>
            </a:r>
            <a:r>
              <a:rPr lang="en-GB" altLang="es-ES" sz="2500" dirty="0" err="1">
                <a:latin typeface="Arial Rounded MT Bold" pitchFamily="34" charset="0"/>
              </a:rPr>
              <a:t>aldeas</a:t>
            </a:r>
            <a:r>
              <a:rPr lang="en-GB" altLang="es-ES" sz="2500" dirty="0">
                <a:latin typeface="Arial Rounded MT Bold" pitchFamily="34" charset="0"/>
              </a:rPr>
              <a:t> (“vici”)</a:t>
            </a:r>
          </a:p>
          <a:p>
            <a:pPr>
              <a:spcAft>
                <a:spcPts val="1800"/>
              </a:spcAft>
              <a:buFont typeface="Raleway" pitchFamily="34" charset="0"/>
              <a:buAutoNum type="arabicPeriod"/>
            </a:pPr>
            <a:r>
              <a:rPr lang="en-GB" altLang="es-ES" sz="2500" b="1" dirty="0" err="1">
                <a:latin typeface="Arial Rounded MT Bold" pitchFamily="34" charset="0"/>
              </a:rPr>
              <a:t>Vías</a:t>
            </a:r>
            <a:r>
              <a:rPr lang="en-GB" altLang="es-ES" sz="2500" b="1" dirty="0">
                <a:latin typeface="Arial Rounded MT Bold" pitchFamily="34" charset="0"/>
              </a:rPr>
              <a:t> </a:t>
            </a:r>
            <a:r>
              <a:rPr lang="en-GB" altLang="es-ES" sz="2500" b="1" dirty="0" err="1">
                <a:latin typeface="Arial Rounded MT Bold" pitchFamily="34" charset="0"/>
              </a:rPr>
              <a:t>privadas</a:t>
            </a:r>
            <a:r>
              <a:rPr lang="en-GB" altLang="es-ES" sz="2500" b="1" dirty="0">
                <a:latin typeface="Arial Rounded MT Bold" pitchFamily="34" charset="0"/>
              </a:rPr>
              <a:t>: </a:t>
            </a:r>
            <a:r>
              <a:rPr lang="en-GB" altLang="es-ES" sz="2500" dirty="0" err="1">
                <a:latin typeface="Arial Rounded MT Bold" pitchFamily="34" charset="0"/>
              </a:rPr>
              <a:t>carreteras</a:t>
            </a:r>
            <a:r>
              <a:rPr lang="en-GB" altLang="es-ES" sz="2500" dirty="0">
                <a:latin typeface="Arial Rounded MT Bold" pitchFamily="34" charset="0"/>
              </a:rPr>
              <a:t> de campo o </a:t>
            </a:r>
            <a:r>
              <a:rPr lang="en-GB" altLang="es-ES" sz="2500" dirty="0" err="1">
                <a:latin typeface="Arial Rounded MT Bold" pitchFamily="34" charset="0"/>
              </a:rPr>
              <a:t>privadas</a:t>
            </a:r>
            <a:endParaRPr lang="en-GB" altLang="es-ES" sz="2500" dirty="0">
              <a:latin typeface="Arial Rounded MT Bold" pitchFamily="34" charset="0"/>
            </a:endParaRPr>
          </a:p>
        </p:txBody>
      </p:sp>
      <p:sp>
        <p:nvSpPr>
          <p:cNvPr id="9" name="AutoShape 11" descr="Viae publicae, consulares, praetorie">
            <a:extLst>
              <a:ext uri="{FF2B5EF4-FFF2-40B4-BE49-F238E27FC236}">
                <a16:creationId xmlns:a16="http://schemas.microsoft.com/office/drawing/2014/main" id="{E3845EED-2E1D-41F8-A0FD-3FEA4D65F6F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sp>
        <p:nvSpPr>
          <p:cNvPr id="10" name="AutoShape 13" descr="Viae publicae, consulares, praetorie">
            <a:extLst>
              <a:ext uri="{FF2B5EF4-FFF2-40B4-BE49-F238E27FC236}">
                <a16:creationId xmlns:a16="http://schemas.microsoft.com/office/drawing/2014/main" id="{CDD7BCC4-5BCE-4F0D-8BE7-FE531A909D2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pic>
        <p:nvPicPr>
          <p:cNvPr id="11" name="11 - Εικόνα" descr="375px-PompeiiStreet.jpg">
            <a:extLst>
              <a:ext uri="{FF2B5EF4-FFF2-40B4-BE49-F238E27FC236}">
                <a16:creationId xmlns:a16="http://schemas.microsoft.com/office/drawing/2014/main" id="{E2082CE2-8D74-4D1C-A7A9-0DE7CDDE5489}"/>
              </a:ext>
            </a:extLst>
          </p:cNvPr>
          <p:cNvPicPr>
            <a:picLocks noChangeAspect="1"/>
          </p:cNvPicPr>
          <p:nvPr/>
        </p:nvPicPr>
        <p:blipFill>
          <a:blip r:embed="rId5" cstate="print"/>
          <a:stretch>
            <a:fillRect/>
          </a:stretch>
        </p:blipFill>
        <p:spPr>
          <a:xfrm>
            <a:off x="8085138" y="1874838"/>
            <a:ext cx="2987675" cy="4000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50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6B1B3A-FD5B-4AC4-A7C5-D60E58009BCC}"/>
              </a:ext>
            </a:extLst>
          </p:cNvPr>
          <p:cNvSpPr txBox="1"/>
          <p:nvPr/>
        </p:nvSpPr>
        <p:spPr>
          <a:xfrm>
            <a:off x="2303626" y="690564"/>
            <a:ext cx="9219590" cy="584775"/>
          </a:xfrm>
          <a:prstGeom prst="rect">
            <a:avLst/>
          </a:prstGeom>
          <a:noFill/>
        </p:spPr>
        <p:txBody>
          <a:bodyPr wrap="square">
            <a:spAutoFit/>
          </a:bodyPr>
          <a:lstStyle/>
          <a:p>
            <a:pPr algn="r">
              <a:defRPr/>
            </a:pPr>
            <a:r>
              <a:rPr lang="en-GB" sz="3200" dirty="0" err="1">
                <a:latin typeface="Arial Rounded MT Bold" panose="020F0704030504030204" pitchFamily="34" charset="0"/>
              </a:rPr>
              <a:t>Construcción</a:t>
            </a:r>
            <a:r>
              <a:rPr lang="en-GB" sz="3200" dirty="0">
                <a:latin typeface="Arial Rounded MT Bold" panose="020F0704030504030204" pitchFamily="34" charset="0"/>
              </a:rPr>
              <a:t> de </a:t>
            </a:r>
            <a:r>
              <a:rPr lang="en-GB" sz="3200" dirty="0" err="1">
                <a:latin typeface="Arial Rounded MT Bold" panose="020F0704030504030204" pitchFamily="34" charset="0"/>
              </a:rPr>
              <a:t>carreteras</a:t>
            </a:r>
            <a:r>
              <a:rPr lang="en-GB" sz="3200" dirty="0">
                <a:latin typeface="Arial Rounded MT Bold" panose="020F0704030504030204" pitchFamily="34" charset="0"/>
              </a:rPr>
              <a:t> </a:t>
            </a:r>
            <a:r>
              <a:rPr lang="en-GB" sz="3200" dirty="0" err="1">
                <a:latin typeface="Arial Rounded MT Bold" panose="020F0704030504030204" pitchFamily="34" charset="0"/>
              </a:rPr>
              <a:t>romanas</a:t>
            </a:r>
            <a:endParaRPr lang="en-US" sz="3200" b="1" dirty="0">
              <a:solidFill>
                <a:schemeClr val="tx2"/>
              </a:solidFill>
              <a:latin typeface="+mj-lt"/>
            </a:endParaRPr>
          </a:p>
        </p:txBody>
      </p:sp>
      <p:pic>
        <p:nvPicPr>
          <p:cNvPr id="5" name="Picture 33">
            <a:extLst>
              <a:ext uri="{FF2B5EF4-FFF2-40B4-BE49-F238E27FC236}">
                <a16:creationId xmlns:a16="http://schemas.microsoft.com/office/drawing/2014/main" id="{066DFFE7-D0FB-4127-9844-4C1CE012FD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1FA0613-DDFE-42F6-A0A8-AED733A1E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BE93625A-C5A5-480B-9919-7597F5DDEE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703FB735-B5FB-48DE-8303-1B113699A95A}"/>
              </a:ext>
            </a:extLst>
          </p:cNvPr>
          <p:cNvSpPr>
            <a:spLocks noChangeArrowheads="1"/>
          </p:cNvSpPr>
          <p:nvPr/>
        </p:nvSpPr>
        <p:spPr bwMode="auto">
          <a:xfrm>
            <a:off x="568325" y="2198688"/>
            <a:ext cx="5699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Se </a:t>
            </a:r>
            <a:r>
              <a:rPr lang="en-US" altLang="es-ES" sz="2800" dirty="0" err="1">
                <a:latin typeface="Arial Rounded MT Bold" pitchFamily="34" charset="0"/>
              </a:rPr>
              <a:t>construían</a:t>
            </a:r>
            <a:r>
              <a:rPr lang="en-US" altLang="es-ES" sz="2800" dirty="0">
                <a:latin typeface="Arial Rounded MT Bold" pitchFamily="34" charset="0"/>
              </a:rPr>
              <a:t> </a:t>
            </a:r>
            <a:r>
              <a:rPr lang="en-US" altLang="es-ES" sz="2800" dirty="0" err="1">
                <a:latin typeface="Arial Rounded MT Bold" pitchFamily="34" charset="0"/>
              </a:rPr>
              <a:t>en</a:t>
            </a:r>
            <a:r>
              <a:rPr lang="en-US" altLang="es-ES" sz="2800" dirty="0">
                <a:latin typeface="Arial Rounded MT Bold" pitchFamily="34" charset="0"/>
              </a:rPr>
              <a:t> </a:t>
            </a:r>
            <a:r>
              <a:rPr lang="en-US" altLang="es-ES" sz="2800" b="1" dirty="0" err="1">
                <a:latin typeface="Arial Rounded MT Bold" pitchFamily="34" charset="0"/>
              </a:rPr>
              <a:t>capas</a:t>
            </a:r>
            <a:r>
              <a:rPr lang="en-US" altLang="es-ES" sz="2800" dirty="0">
                <a:latin typeface="Arial Rounded MT Bold" pitchFamily="34" charset="0"/>
              </a:rPr>
              <a:t> para </a:t>
            </a:r>
            <a:r>
              <a:rPr lang="en-US" altLang="es-ES" sz="2800" dirty="0" err="1">
                <a:latin typeface="Arial Rounded MT Bold" pitchFamily="34" charset="0"/>
              </a:rPr>
              <a:t>resistir</a:t>
            </a:r>
            <a:r>
              <a:rPr lang="en-US" altLang="es-ES" sz="2800" dirty="0">
                <a:latin typeface="Arial Rounded MT Bold" pitchFamily="34" charset="0"/>
              </a:rPr>
              <a:t> </a:t>
            </a:r>
            <a:r>
              <a:rPr lang="en-US" altLang="es-ES" sz="2800" b="1" dirty="0" err="1">
                <a:latin typeface="Arial Rounded MT Bold" pitchFamily="34" charset="0"/>
              </a:rPr>
              <a:t>inundaciones</a:t>
            </a:r>
            <a:r>
              <a:rPr lang="en-US" altLang="es-ES" sz="2800" dirty="0">
                <a:latin typeface="Arial Rounded MT Bold" pitchFamily="34" charset="0"/>
              </a:rPr>
              <a:t> y </a:t>
            </a:r>
            <a:r>
              <a:rPr lang="en-US" altLang="es-ES" sz="2800" b="1" dirty="0" err="1">
                <a:latin typeface="Arial Rounded MT Bold" pitchFamily="34" charset="0"/>
              </a:rPr>
              <a:t>peligros</a:t>
            </a:r>
            <a:r>
              <a:rPr lang="en-US" altLang="es-ES" sz="2800" b="1" dirty="0">
                <a:latin typeface="Arial Rounded MT Bold" pitchFamily="34" charset="0"/>
              </a:rPr>
              <a:t> </a:t>
            </a:r>
            <a:r>
              <a:rPr lang="en-US" altLang="es-ES" sz="2800" b="1" dirty="0" err="1">
                <a:latin typeface="Arial Rounded MT Bold" pitchFamily="34" charset="0"/>
              </a:rPr>
              <a:t>medioambientales</a:t>
            </a:r>
            <a:endParaRPr lang="en-US" altLang="es-ES" sz="2800" b="1" dirty="0">
              <a:latin typeface="Arial Rounded MT Bold" pitchFamily="34" charset="0"/>
            </a:endParaRPr>
          </a:p>
        </p:txBody>
      </p:sp>
      <p:pic>
        <p:nvPicPr>
          <p:cNvPr id="9" name="9 - Εικόνα" descr="8187845_orig.jpg">
            <a:extLst>
              <a:ext uri="{FF2B5EF4-FFF2-40B4-BE49-F238E27FC236}">
                <a16:creationId xmlns:a16="http://schemas.microsoft.com/office/drawing/2014/main" id="{AED40F27-7656-4512-A6F3-D9333041ACED}"/>
              </a:ext>
            </a:extLst>
          </p:cNvPr>
          <p:cNvPicPr>
            <a:picLocks noChangeAspect="1"/>
          </p:cNvPicPr>
          <p:nvPr/>
        </p:nvPicPr>
        <p:blipFill>
          <a:blip r:embed="rId5" cstate="print"/>
          <a:srcRect l="2265" t="2162" r="1294" b="3467"/>
          <a:stretch>
            <a:fillRect/>
          </a:stretch>
        </p:blipFill>
        <p:spPr>
          <a:xfrm>
            <a:off x="6791325" y="1438275"/>
            <a:ext cx="3535363" cy="4840288"/>
          </a:xfrm>
          <a:prstGeom prst="rect">
            <a:avLst/>
          </a:prstGeom>
          <a:ln>
            <a:noFill/>
          </a:ln>
          <a:effectLst>
            <a:outerShdw blurRad="190500" algn="tl" rotWithShape="0">
              <a:srgbClr val="000000">
                <a:alpha val="70000"/>
              </a:srgbClr>
            </a:outerShdw>
          </a:effectLst>
        </p:spPr>
      </p:pic>
      <p:sp>
        <p:nvSpPr>
          <p:cNvPr id="10" name="10 - Ορθογώνιο">
            <a:extLst>
              <a:ext uri="{FF2B5EF4-FFF2-40B4-BE49-F238E27FC236}">
                <a16:creationId xmlns:a16="http://schemas.microsoft.com/office/drawing/2014/main" id="{4E91F938-A428-46F2-9629-38879C6F18A0}"/>
              </a:ext>
            </a:extLst>
          </p:cNvPr>
          <p:cNvSpPr>
            <a:spLocks noChangeArrowheads="1"/>
          </p:cNvSpPr>
          <p:nvPr/>
        </p:nvSpPr>
        <p:spPr bwMode="auto">
          <a:xfrm>
            <a:off x="561975" y="3830638"/>
            <a:ext cx="5248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El ancho de las </a:t>
            </a:r>
            <a:r>
              <a:rPr lang="en-US" altLang="es-ES" sz="2800" dirty="0" err="1">
                <a:latin typeface="Arial Rounded MT Bold" pitchFamily="34" charset="0"/>
              </a:rPr>
              <a:t>carreteras</a:t>
            </a:r>
            <a:r>
              <a:rPr lang="en-US" altLang="es-ES" sz="2800" dirty="0">
                <a:latin typeface="Arial Rounded MT Bold" pitchFamily="34" charset="0"/>
              </a:rPr>
              <a:t> </a:t>
            </a:r>
            <a:r>
              <a:rPr lang="en-US" altLang="es-ES" sz="2800" dirty="0" err="1">
                <a:latin typeface="Arial Rounded MT Bold" pitchFamily="34" charset="0"/>
              </a:rPr>
              <a:t>iba</a:t>
            </a:r>
            <a:r>
              <a:rPr lang="en-US" altLang="es-ES" sz="2800" dirty="0">
                <a:latin typeface="Arial Rounded MT Bold" pitchFamily="34" charset="0"/>
              </a:rPr>
              <a:t> </a:t>
            </a:r>
            <a:r>
              <a:rPr lang="en-US" altLang="es-ES" sz="2800" dirty="0" err="1">
                <a:latin typeface="Arial Rounded MT Bold" pitchFamily="34" charset="0"/>
              </a:rPr>
              <a:t>desde</a:t>
            </a:r>
            <a:r>
              <a:rPr lang="en-US" altLang="es-ES" sz="2800" dirty="0">
                <a:latin typeface="Arial Rounded MT Bold" pitchFamily="34" charset="0"/>
              </a:rPr>
              <a:t> 1m hasta 7m</a:t>
            </a:r>
            <a:endParaRPr lang="el-GR" altLang="es-ES" sz="2800" dirty="0">
              <a:latin typeface="Arial Rounded MT Bold" pitchFamily="34" charset="0"/>
            </a:endParaRPr>
          </a:p>
        </p:txBody>
      </p:sp>
      <p:sp>
        <p:nvSpPr>
          <p:cNvPr id="11" name="11 - Ορθογώνιο">
            <a:extLst>
              <a:ext uri="{FF2B5EF4-FFF2-40B4-BE49-F238E27FC236}">
                <a16:creationId xmlns:a16="http://schemas.microsoft.com/office/drawing/2014/main" id="{0C11D822-2D0E-4E5F-B08F-7D7672C5DD1E}"/>
              </a:ext>
            </a:extLst>
          </p:cNvPr>
          <p:cNvSpPr>
            <a:spLocks noChangeArrowheads="1"/>
          </p:cNvSpPr>
          <p:nvPr/>
        </p:nvSpPr>
        <p:spPr bwMode="auto">
          <a:xfrm>
            <a:off x="571500" y="4938713"/>
            <a:ext cx="54276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¡Se </a:t>
            </a:r>
            <a:r>
              <a:rPr lang="en-US" altLang="es-ES" sz="2800" dirty="0" err="1">
                <a:latin typeface="Arial Rounded MT Bold" pitchFamily="34" charset="0"/>
              </a:rPr>
              <a:t>construyeron</a:t>
            </a:r>
            <a:r>
              <a:rPr lang="en-US" altLang="es-ES" sz="2800" dirty="0">
                <a:latin typeface="Arial Rounded MT Bold" pitchFamily="34" charset="0"/>
              </a:rPr>
              <a:t> </a:t>
            </a:r>
            <a:r>
              <a:rPr lang="en-US" altLang="es-ES" sz="2800" b="1" dirty="0">
                <a:latin typeface="Arial Rounded MT Bold" pitchFamily="34" charset="0"/>
              </a:rPr>
              <a:t>lo </a:t>
            </a:r>
            <a:r>
              <a:rPr lang="en-US" altLang="es-ES" sz="2800" b="1" dirty="0" err="1">
                <a:latin typeface="Arial Rounded MT Bold" pitchFamily="34" charset="0"/>
              </a:rPr>
              <a:t>más</a:t>
            </a:r>
            <a:r>
              <a:rPr lang="en-US" altLang="es-ES" sz="2800" b="1" dirty="0">
                <a:latin typeface="Arial Rounded MT Bold" pitchFamily="34" charset="0"/>
              </a:rPr>
              <a:t> </a:t>
            </a:r>
            <a:r>
              <a:rPr lang="en-US" altLang="es-ES" sz="2800" b="1" dirty="0" err="1">
                <a:latin typeface="Arial Rounded MT Bold" pitchFamily="34" charset="0"/>
              </a:rPr>
              <a:t>rectas</a:t>
            </a:r>
            <a:r>
              <a:rPr lang="en-US" altLang="es-ES" sz="2800" dirty="0">
                <a:latin typeface="Arial Rounded MT Bold" pitchFamily="34" charset="0"/>
              </a:rPr>
              <a:t> </a:t>
            </a:r>
            <a:r>
              <a:rPr lang="en-US" altLang="es-ES" sz="2800" dirty="0" err="1">
                <a:latin typeface="Arial Rounded MT Bold" pitchFamily="34" charset="0"/>
              </a:rPr>
              <a:t>posible</a:t>
            </a:r>
            <a:r>
              <a:rPr lang="en-US" altLang="es-ES" sz="2800" dirty="0">
                <a:latin typeface="Arial Rounded MT Bold" pitchFamily="34" charset="0"/>
              </a:rPr>
              <a:t>!</a:t>
            </a:r>
            <a:endParaRPr lang="el-GR" altLang="es-ES" sz="2800" dirty="0">
              <a:latin typeface="Arial Rounded MT Bold" pitchFamily="34" charset="0"/>
            </a:endParaRPr>
          </a:p>
        </p:txBody>
      </p:sp>
    </p:spTree>
    <p:extLst>
      <p:ext uri="{BB962C8B-B14F-4D97-AF65-F5344CB8AC3E}">
        <p14:creationId xmlns:p14="http://schemas.microsoft.com/office/powerpoint/2010/main" val="34962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FC97E-F41D-491C-95B4-FF42D0A91F5A}"/>
              </a:ext>
            </a:extLst>
          </p:cNvPr>
          <p:cNvSpPr txBox="1"/>
          <p:nvPr/>
        </p:nvSpPr>
        <p:spPr>
          <a:xfrm>
            <a:off x="4444591" y="635000"/>
            <a:ext cx="7074309" cy="646331"/>
          </a:xfrm>
          <a:prstGeom prst="rect">
            <a:avLst/>
          </a:prstGeom>
          <a:noFill/>
        </p:spPr>
        <p:txBody>
          <a:bodyPr wrap="none">
            <a:spAutoFit/>
          </a:bodyPr>
          <a:lstStyle/>
          <a:p>
            <a:pPr algn="r">
              <a:defRPr/>
            </a:pPr>
            <a:r>
              <a:rPr lang="en-GB" sz="3600" dirty="0" err="1">
                <a:latin typeface="Arial Rounded MT Bold" panose="020F0704030504030204" pitchFamily="34" charset="0"/>
              </a:rPr>
              <a:t>Carreteras</a:t>
            </a:r>
            <a:r>
              <a:rPr lang="en-GB" sz="3600" dirty="0">
                <a:latin typeface="Arial Rounded MT Bold" panose="020F0704030504030204" pitchFamily="34" charset="0"/>
              </a:rPr>
              <a:t> </a:t>
            </a:r>
            <a:r>
              <a:rPr lang="en-GB" sz="3600" dirty="0" err="1">
                <a:latin typeface="Arial Rounded MT Bold" panose="020F0704030504030204" pitchFamily="34" charset="0"/>
              </a:rPr>
              <a:t>romanas</a:t>
            </a:r>
            <a:r>
              <a:rPr lang="en-GB" sz="3600" dirty="0">
                <a:latin typeface="Arial Rounded MT Bold" panose="020F0704030504030204" pitchFamily="34" charset="0"/>
              </a:rPr>
              <a:t> </a:t>
            </a:r>
            <a:r>
              <a:rPr lang="en-GB" sz="3600" dirty="0" err="1">
                <a:latin typeface="Arial Rounded MT Bold" panose="020F0704030504030204" pitchFamily="34" charset="0"/>
              </a:rPr>
              <a:t>en</a:t>
            </a:r>
            <a:r>
              <a:rPr lang="en-GB" sz="3600" dirty="0">
                <a:latin typeface="Arial Rounded MT Bold" panose="020F0704030504030204" pitchFamily="34" charset="0"/>
              </a:rPr>
              <a:t> Europa</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F3D6E179-0FA0-428E-8A40-2373668D35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F5DEF63D-B198-4A13-B7AD-CE8281D157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16C74162-0925-40DC-A1E5-A86998CF43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6 - Εικόνα" descr="Ancient-rome-map-of-delightfully-different-neighborhoods.-8.jpg">
            <a:extLst>
              <a:ext uri="{FF2B5EF4-FFF2-40B4-BE49-F238E27FC236}">
                <a16:creationId xmlns:a16="http://schemas.microsoft.com/office/drawing/2014/main" id="{DC6900F4-0377-43D6-96AF-FB582FEF800A}"/>
              </a:ext>
            </a:extLst>
          </p:cNvPr>
          <p:cNvPicPr>
            <a:picLocks noChangeAspect="1"/>
          </p:cNvPicPr>
          <p:nvPr/>
        </p:nvPicPr>
        <p:blipFill>
          <a:blip r:embed="rId5" cstate="print"/>
          <a:stretch>
            <a:fillRect/>
          </a:stretch>
        </p:blipFill>
        <p:spPr>
          <a:xfrm>
            <a:off x="2887663" y="1649413"/>
            <a:ext cx="6669087" cy="4662487"/>
          </a:xfrm>
          <a:prstGeom prst="rect">
            <a:avLst/>
          </a:prstGeom>
          <a:ln>
            <a:noFill/>
          </a:ln>
          <a:effectLst>
            <a:outerShdw blurRad="190500" algn="tl" rotWithShape="0">
              <a:srgbClr val="000000">
                <a:alpha val="70000"/>
              </a:srgbClr>
            </a:outerShdw>
          </a:effectLst>
        </p:spPr>
      </p:pic>
      <p:sp>
        <p:nvSpPr>
          <p:cNvPr id="9" name="9 - Σύννεφο">
            <a:extLst>
              <a:ext uri="{FF2B5EF4-FFF2-40B4-BE49-F238E27FC236}">
                <a16:creationId xmlns:a16="http://schemas.microsoft.com/office/drawing/2014/main" id="{E2DA64CF-BF00-4BAD-ABB9-D8E752FC82D0}"/>
              </a:ext>
            </a:extLst>
          </p:cNvPr>
          <p:cNvSpPr/>
          <p:nvPr/>
        </p:nvSpPr>
        <p:spPr>
          <a:xfrm>
            <a:off x="9188450" y="1438275"/>
            <a:ext cx="2927350" cy="2119313"/>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s-ES" sz="2000" b="1" dirty="0" err="1">
                <a:solidFill>
                  <a:srgbClr val="C00000"/>
                </a:solidFill>
                <a:latin typeface="Arial Rounded MT Bold" pitchFamily="34" charset="0"/>
              </a:rPr>
              <a:t>Vía</a:t>
            </a:r>
            <a:r>
              <a:rPr lang="en-US" altLang="es-ES" sz="2000" b="1" dirty="0">
                <a:solidFill>
                  <a:srgbClr val="C00000"/>
                </a:solidFill>
                <a:latin typeface="Arial Rounded MT Bold" pitchFamily="34" charset="0"/>
              </a:rPr>
              <a:t> </a:t>
            </a:r>
            <a:r>
              <a:rPr lang="en-US" altLang="es-ES" sz="2000" b="1" dirty="0" err="1">
                <a:solidFill>
                  <a:srgbClr val="C00000"/>
                </a:solidFill>
                <a:latin typeface="Arial Rounded MT Bold" pitchFamily="34" charset="0"/>
              </a:rPr>
              <a:t>Appia</a:t>
            </a:r>
            <a:r>
              <a:rPr lang="en-US" altLang="es-ES" sz="2000" b="1" dirty="0">
                <a:solidFill>
                  <a:srgbClr val="C00000"/>
                </a:solidFill>
                <a:latin typeface="Arial Rounded MT Bold" pitchFamily="34" charset="0"/>
              </a:rPr>
              <a:t> : </a:t>
            </a:r>
          </a:p>
          <a:p>
            <a:pPr algn="ctr">
              <a:defRPr/>
            </a:pPr>
            <a:r>
              <a:rPr lang="en-US" altLang="es-ES" sz="2000" dirty="0">
                <a:solidFill>
                  <a:schemeClr val="tx1"/>
                </a:solidFill>
                <a:latin typeface="Arial Rounded MT Bold" pitchFamily="34" charset="0"/>
              </a:rPr>
              <a:t>¡La </a:t>
            </a:r>
            <a:r>
              <a:rPr lang="en-US" altLang="es-ES" sz="2000" dirty="0" err="1">
                <a:solidFill>
                  <a:schemeClr val="tx1"/>
                </a:solidFill>
                <a:latin typeface="Arial Rounded MT Bold" pitchFamily="34" charset="0"/>
              </a:rPr>
              <a:t>primera</a:t>
            </a:r>
            <a:r>
              <a:rPr lang="en-US" altLang="es-ES" sz="2000" dirty="0">
                <a:solidFill>
                  <a:schemeClr val="tx1"/>
                </a:solidFill>
                <a:latin typeface="Arial Rounded MT Bold" pitchFamily="34" charset="0"/>
              </a:rPr>
              <a:t> gran </a:t>
            </a:r>
            <a:r>
              <a:rPr lang="en-US" altLang="es-ES" sz="2000" dirty="0" err="1">
                <a:solidFill>
                  <a:schemeClr val="tx1"/>
                </a:solidFill>
                <a:latin typeface="Arial Rounded MT Bold" pitchFamily="34" charset="0"/>
              </a:rPr>
              <a:t>calzada</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romana</a:t>
            </a:r>
            <a:r>
              <a:rPr lang="en-US" altLang="es-ES" sz="2000" dirty="0">
                <a:solidFill>
                  <a:schemeClr val="tx1"/>
                </a:solidFill>
                <a:latin typeface="Arial Rounded MT Bold" pitchFamily="34" charset="0"/>
              </a:rPr>
              <a:t> y la </a:t>
            </a:r>
            <a:r>
              <a:rPr lang="en-US" altLang="es-ES" sz="2000" dirty="0" err="1">
                <a:solidFill>
                  <a:schemeClr val="tx1"/>
                </a:solidFill>
                <a:latin typeface="Arial Rounded MT Bold" pitchFamily="34" charset="0"/>
              </a:rPr>
              <a:t>más</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famosa</a:t>
            </a:r>
            <a:r>
              <a:rPr lang="en-US" altLang="es-ES" sz="2000" dirty="0">
                <a:solidFill>
                  <a:schemeClr val="tx1"/>
                </a:solidFill>
                <a:latin typeface="Arial Rounded MT Bold" pitchFamily="34" charset="0"/>
              </a:rPr>
              <a:t>!</a:t>
            </a:r>
            <a:endParaRPr lang="el-GR" altLang="es-ES" sz="1600" dirty="0">
              <a:solidFill>
                <a:schemeClr val="tx1"/>
              </a:solidFill>
              <a:latin typeface="Arial Rounded MT Bold" pitchFamily="34" charset="0"/>
            </a:endParaRPr>
          </a:p>
        </p:txBody>
      </p:sp>
      <p:sp>
        <p:nvSpPr>
          <p:cNvPr id="10" name="11 - Διάγραμμα ροής: Παραπομπή σε άλλη σελίδα">
            <a:extLst>
              <a:ext uri="{FF2B5EF4-FFF2-40B4-BE49-F238E27FC236}">
                <a16:creationId xmlns:a16="http://schemas.microsoft.com/office/drawing/2014/main" id="{3A461E19-7E4E-440A-9CB9-D86ACC6E3A0C}"/>
              </a:ext>
            </a:extLst>
          </p:cNvPr>
          <p:cNvSpPr/>
          <p:nvPr/>
        </p:nvSpPr>
        <p:spPr>
          <a:xfrm>
            <a:off x="211138" y="2241550"/>
            <a:ext cx="2387600" cy="3690938"/>
          </a:xfrm>
          <a:prstGeom prst="flowChartOffpageConnector">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es-ES" sz="2400" dirty="0">
                <a:solidFill>
                  <a:schemeClr val="tx1"/>
                </a:solidFill>
                <a:latin typeface="Arial Rounded MT Bold" pitchFamily="34" charset="0"/>
              </a:rPr>
              <a:t>La red se </a:t>
            </a:r>
            <a:r>
              <a:rPr lang="en-US" altLang="es-ES" sz="2400" dirty="0" err="1">
                <a:solidFill>
                  <a:schemeClr val="tx1"/>
                </a:solidFill>
                <a:latin typeface="Arial Rounded MT Bold" pitchFamily="34" charset="0"/>
              </a:rPr>
              <a:t>extendió</a:t>
            </a:r>
            <a:r>
              <a:rPr lang="en-US" altLang="es-ES" sz="2400" dirty="0">
                <a:solidFill>
                  <a:schemeClr val="tx1"/>
                </a:solidFill>
                <a:latin typeface="Arial Rounded MT Bold" pitchFamily="34" charset="0"/>
              </a:rPr>
              <a:t> por </a:t>
            </a:r>
            <a:r>
              <a:rPr lang="en-US" altLang="es-ES" sz="2400" dirty="0" err="1">
                <a:solidFill>
                  <a:schemeClr val="tx1"/>
                </a:solidFill>
                <a:latin typeface="Arial Rounded MT Bold" pitchFamily="34" charset="0"/>
              </a:rPr>
              <a:t>todo</a:t>
            </a:r>
            <a:r>
              <a:rPr lang="en-US" altLang="es-ES" sz="2400" dirty="0">
                <a:solidFill>
                  <a:schemeClr val="tx1"/>
                </a:solidFill>
                <a:latin typeface="Arial Rounded MT Bold" pitchFamily="34" charset="0"/>
              </a:rPr>
              <a:t> el </a:t>
            </a:r>
            <a:r>
              <a:rPr lang="en-US" altLang="es-ES" sz="2400" dirty="0" err="1">
                <a:solidFill>
                  <a:schemeClr val="tx1"/>
                </a:solidFill>
                <a:latin typeface="Arial Rounded MT Bold" pitchFamily="34" charset="0"/>
              </a:rPr>
              <a:t>Imperio</a:t>
            </a:r>
            <a:r>
              <a:rPr lang="en-US" altLang="es-ES" sz="2400" dirty="0">
                <a:solidFill>
                  <a:schemeClr val="tx1"/>
                </a:solidFill>
                <a:latin typeface="Arial Rounded MT Bold" pitchFamily="34" charset="0"/>
              </a:rPr>
              <a:t>.</a:t>
            </a:r>
            <a:br>
              <a:rPr lang="en-US" altLang="es-ES" sz="2400" dirty="0">
                <a:solidFill>
                  <a:schemeClr val="tx1"/>
                </a:solidFill>
                <a:latin typeface="Arial Rounded MT Bold" pitchFamily="34" charset="0"/>
              </a:rPr>
            </a:br>
            <a:r>
              <a:rPr lang="en-US" altLang="es-ES" sz="2400" dirty="0">
                <a:solidFill>
                  <a:schemeClr val="tx1"/>
                </a:solidFill>
                <a:latin typeface="Arial Rounded MT Bold" pitchFamily="34" charset="0"/>
              </a:rPr>
              <a:t>….</a:t>
            </a:r>
          </a:p>
          <a:p>
            <a:pPr algn="ctr">
              <a:defRPr/>
            </a:pPr>
            <a:r>
              <a:rPr lang="en-US" altLang="es-ES" sz="2400" dirty="0">
                <a:solidFill>
                  <a:schemeClr val="tx1"/>
                </a:solidFill>
                <a:latin typeface="Arial Rounded MT Bold" pitchFamily="34" charset="0"/>
              </a:rPr>
              <a:t>¡</a:t>
            </a:r>
            <a:r>
              <a:rPr lang="en-US" altLang="es-ES" sz="2400" dirty="0" err="1">
                <a:solidFill>
                  <a:schemeClr val="tx1"/>
                </a:solidFill>
                <a:latin typeface="Arial Rounded MT Bold" pitchFamily="34" charset="0"/>
              </a:rPr>
              <a:t>Desde</a:t>
            </a:r>
            <a:r>
              <a:rPr lang="en-US" altLang="es-ES" sz="2400" dirty="0">
                <a:solidFill>
                  <a:schemeClr val="tx1"/>
                </a:solidFill>
                <a:latin typeface="Arial Rounded MT Bold" pitchFamily="34" charset="0"/>
              </a:rPr>
              <a:t> Gran </a:t>
            </a:r>
            <a:r>
              <a:rPr lang="en-US" altLang="es-ES" sz="2400" dirty="0" err="1">
                <a:solidFill>
                  <a:schemeClr val="tx1"/>
                </a:solidFill>
                <a:latin typeface="Arial Rounded MT Bold" pitchFamily="34" charset="0"/>
              </a:rPr>
              <a:t>Bretaña</a:t>
            </a:r>
            <a:r>
              <a:rPr lang="en-US" altLang="es-ES" sz="2400" dirty="0">
                <a:solidFill>
                  <a:schemeClr val="tx1"/>
                </a:solidFill>
                <a:latin typeface="Arial Rounded MT Bold" pitchFamily="34" charset="0"/>
              </a:rPr>
              <a:t> hasta </a:t>
            </a:r>
            <a:r>
              <a:rPr lang="en-US" altLang="es-ES" sz="2400" dirty="0" err="1">
                <a:solidFill>
                  <a:schemeClr val="tx1"/>
                </a:solidFill>
                <a:latin typeface="Arial Rounded MT Bold" pitchFamily="34" charset="0"/>
              </a:rPr>
              <a:t>Siria</a:t>
            </a:r>
            <a:r>
              <a:rPr lang="en-US" altLang="es-ES" sz="2400" dirty="0">
                <a:solidFill>
                  <a:schemeClr val="tx1"/>
                </a:solidFill>
                <a:latin typeface="Arial Rounded MT Bold" pitchFamily="34" charset="0"/>
              </a:rPr>
              <a:t>!</a:t>
            </a:r>
            <a:endParaRPr lang="el-GR" sz="2400" dirty="0"/>
          </a:p>
        </p:txBody>
      </p:sp>
    </p:spTree>
    <p:extLst>
      <p:ext uri="{BB962C8B-B14F-4D97-AF65-F5344CB8AC3E}">
        <p14:creationId xmlns:p14="http://schemas.microsoft.com/office/powerpoint/2010/main" val="21450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6BF070-C584-433E-B38F-8ADC7BD04AB2}"/>
              </a:ext>
            </a:extLst>
          </p:cNvPr>
          <p:cNvSpPr txBox="1"/>
          <p:nvPr/>
        </p:nvSpPr>
        <p:spPr>
          <a:xfrm>
            <a:off x="4505325" y="620713"/>
            <a:ext cx="7280275" cy="584775"/>
          </a:xfrm>
          <a:prstGeom prst="rect">
            <a:avLst/>
          </a:prstGeom>
          <a:noFill/>
        </p:spPr>
        <p:txBody>
          <a:bodyPr>
            <a:spAutoFit/>
          </a:bodyPr>
          <a:lstStyle/>
          <a:p>
            <a:pPr>
              <a:defRPr/>
            </a:pPr>
            <a:r>
              <a:rPr lang="en-GB" sz="3200" dirty="0">
                <a:latin typeface="Arial Rounded MT Bold" panose="020F0704030504030204" pitchFamily="34" charset="0"/>
              </a:rPr>
              <a:t>Un </a:t>
            </a:r>
            <a:r>
              <a:rPr lang="en-GB" sz="3200" dirty="0" err="1">
                <a:latin typeface="Arial Rounded MT Bold" panose="020F0704030504030204" pitchFamily="34" charset="0"/>
              </a:rPr>
              <a:t>caso</a:t>
            </a:r>
            <a:r>
              <a:rPr lang="en-GB" sz="3200" dirty="0">
                <a:latin typeface="Arial Rounded MT Bold" panose="020F0704030504030204" pitchFamily="34" charset="0"/>
              </a:rPr>
              <a:t> especial: </a:t>
            </a:r>
            <a:r>
              <a:rPr lang="en-GB" sz="3200" dirty="0" err="1">
                <a:latin typeface="Arial Rounded MT Bold" panose="020F0704030504030204" pitchFamily="34" charset="0"/>
              </a:rPr>
              <a:t>Vía</a:t>
            </a:r>
            <a:r>
              <a:rPr lang="en-GB" sz="3200" dirty="0">
                <a:latin typeface="Arial Rounded MT Bold" panose="020F0704030504030204" pitchFamily="34" charset="0"/>
              </a:rPr>
              <a:t> </a:t>
            </a:r>
            <a:r>
              <a:rPr lang="en-GB" sz="3200" dirty="0" err="1">
                <a:latin typeface="Arial Rounded MT Bold" panose="020F0704030504030204" pitchFamily="34" charset="0"/>
              </a:rPr>
              <a:t>Francigena</a:t>
            </a:r>
            <a:endParaRPr lang="en-US" sz="3200" b="1" dirty="0">
              <a:solidFill>
                <a:schemeClr val="tx2"/>
              </a:solidFill>
              <a:latin typeface="+mj-lt"/>
            </a:endParaRPr>
          </a:p>
        </p:txBody>
      </p:sp>
      <p:pic>
        <p:nvPicPr>
          <p:cNvPr id="5" name="Picture 33">
            <a:extLst>
              <a:ext uri="{FF2B5EF4-FFF2-40B4-BE49-F238E27FC236}">
                <a16:creationId xmlns:a16="http://schemas.microsoft.com/office/drawing/2014/main" id="{8CBD7678-5490-45B3-8C00-651EAAC0E9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1B538DE9-1979-4E6F-8F96-29E1EA96FF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7C5B08A8-47C7-4182-BFA1-6EE4A871D1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8 - Ορθογώνιο">
            <a:extLst>
              <a:ext uri="{FF2B5EF4-FFF2-40B4-BE49-F238E27FC236}">
                <a16:creationId xmlns:a16="http://schemas.microsoft.com/office/drawing/2014/main" id="{96C22D3A-1C13-4160-86B1-F288201D9EFD}"/>
              </a:ext>
            </a:extLst>
          </p:cNvPr>
          <p:cNvSpPr/>
          <p:nvPr/>
        </p:nvSpPr>
        <p:spPr>
          <a:xfrm>
            <a:off x="182563" y="3548063"/>
            <a:ext cx="6129337" cy="1015663"/>
          </a:xfrm>
          <a:prstGeom prst="rect">
            <a:avLst/>
          </a:prstGeom>
          <a:ln>
            <a:solidFill>
              <a:srgbClr val="0070C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altLang="es-ES" sz="2000" dirty="0" err="1">
                <a:latin typeface="Arial Rounded MT Bold" pitchFamily="34" charset="0"/>
              </a:rPr>
              <a:t>Importante</a:t>
            </a:r>
            <a:r>
              <a:rPr lang="en-US" altLang="es-ES" sz="2000" dirty="0">
                <a:latin typeface="Arial Rounded MT Bold" pitchFamily="34" charset="0"/>
              </a:rPr>
              <a:t> </a:t>
            </a:r>
            <a:r>
              <a:rPr lang="en-US" altLang="es-ES" sz="2000" dirty="0" err="1">
                <a:latin typeface="Arial Rounded MT Bold" pitchFamily="34" charset="0"/>
              </a:rPr>
              <a:t>ruta</a:t>
            </a:r>
            <a:r>
              <a:rPr lang="en-US" altLang="es-ES" sz="2000" dirty="0">
                <a:latin typeface="Arial Rounded MT Bold" pitchFamily="34" charset="0"/>
              </a:rPr>
              <a:t> medieval de </a:t>
            </a:r>
            <a:r>
              <a:rPr lang="en-US" altLang="es-ES" sz="2000" dirty="0" err="1">
                <a:latin typeface="Arial Rounded MT Bold" pitchFamily="34" charset="0"/>
              </a:rPr>
              <a:t>peregrinación</a:t>
            </a:r>
            <a:r>
              <a:rPr lang="en-US" altLang="es-ES" sz="2000" dirty="0">
                <a:latin typeface="Arial Rounded MT Bold" pitchFamily="34" charset="0"/>
              </a:rPr>
              <a:t> de 2000Kkm </a:t>
            </a:r>
            <a:r>
              <a:rPr lang="en-US" altLang="es-ES" sz="2000" dirty="0" err="1">
                <a:latin typeface="Arial Rounded MT Bold" pitchFamily="34" charset="0"/>
              </a:rPr>
              <a:t>desde</a:t>
            </a:r>
            <a:r>
              <a:rPr lang="en-US" altLang="es-ES" sz="2000" dirty="0">
                <a:latin typeface="Arial Rounded MT Bold" pitchFamily="34" charset="0"/>
              </a:rPr>
              <a:t> Canterbury (</a:t>
            </a:r>
            <a:r>
              <a:rPr lang="en-US" altLang="es-ES" sz="2000" dirty="0" err="1">
                <a:latin typeface="Arial Rounded MT Bold" pitchFamily="34" charset="0"/>
              </a:rPr>
              <a:t>Inglaterra</a:t>
            </a:r>
            <a:r>
              <a:rPr lang="en-US" altLang="es-ES" sz="2000" dirty="0">
                <a:latin typeface="Arial Rounded MT Bold" pitchFamily="34" charset="0"/>
              </a:rPr>
              <a:t>) hasta Roma</a:t>
            </a:r>
          </a:p>
        </p:txBody>
      </p:sp>
      <p:grpSp>
        <p:nvGrpSpPr>
          <p:cNvPr id="9" name="11 - Ομάδα">
            <a:extLst>
              <a:ext uri="{FF2B5EF4-FFF2-40B4-BE49-F238E27FC236}">
                <a16:creationId xmlns:a16="http://schemas.microsoft.com/office/drawing/2014/main" id="{04F7EB8C-2C75-46FA-8E47-4126069406FA}"/>
              </a:ext>
            </a:extLst>
          </p:cNvPr>
          <p:cNvGrpSpPr>
            <a:grpSpLocks/>
          </p:cNvGrpSpPr>
          <p:nvPr/>
        </p:nvGrpSpPr>
        <p:grpSpPr bwMode="auto">
          <a:xfrm>
            <a:off x="2913063" y="1438275"/>
            <a:ext cx="8829675" cy="4833938"/>
            <a:chOff x="2913910" y="1438507"/>
            <a:chExt cx="8828324" cy="4832934"/>
          </a:xfrm>
        </p:grpSpPr>
        <p:pic>
          <p:nvPicPr>
            <p:cNvPr id="10" name="9 - Εικόνα" descr="pilgrim-map-full-pics-with-logo-page-001.jpg">
              <a:extLst>
                <a:ext uri="{FF2B5EF4-FFF2-40B4-BE49-F238E27FC236}">
                  <a16:creationId xmlns:a16="http://schemas.microsoft.com/office/drawing/2014/main" id="{476384BD-CD8F-4E08-A511-348B40397160}"/>
                </a:ext>
              </a:extLst>
            </p:cNvPr>
            <p:cNvPicPr>
              <a:picLocks noChangeAspect="1"/>
            </p:cNvPicPr>
            <p:nvPr/>
          </p:nvPicPr>
          <p:blipFill>
            <a:blip r:embed="rId5" cstate="print">
              <a:extLst>
                <a:ext uri="{28A0092B-C50C-407E-A947-70E740481C1C}">
                  <a14:useLocalDpi xmlns:a14="http://schemas.microsoft.com/office/drawing/2010/main" val="0"/>
                </a:ext>
              </a:extLst>
            </a:blip>
            <a:srcRect l="3516" t="2417" r="3091" b="2652"/>
            <a:stretch>
              <a:fillRect/>
            </a:stretch>
          </p:blipFill>
          <p:spPr bwMode="auto">
            <a:xfrm>
              <a:off x="7002965" y="1438507"/>
              <a:ext cx="4739269" cy="48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 Ορθογώνιο">
              <a:extLst>
                <a:ext uri="{FF2B5EF4-FFF2-40B4-BE49-F238E27FC236}">
                  <a16:creationId xmlns:a16="http://schemas.microsoft.com/office/drawing/2014/main" id="{105C211F-3988-49C1-AFE2-62F09A98AAE7}"/>
                </a:ext>
              </a:extLst>
            </p:cNvPr>
            <p:cNvSpPr>
              <a:spLocks noChangeArrowheads="1"/>
            </p:cNvSpPr>
            <p:nvPr/>
          </p:nvSpPr>
          <p:spPr bwMode="auto">
            <a:xfrm>
              <a:off x="2913910" y="6009831"/>
              <a:ext cx="4087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100" i="1">
                  <a:solidFill>
                    <a:srgbClr val="C00000"/>
                  </a:solidFill>
                </a:rPr>
                <a:t>image source: </a:t>
              </a:r>
              <a:r>
                <a:rPr lang="en-GB" altLang="el-GR" sz="1100" i="1">
                  <a:solidFill>
                    <a:srgbClr val="0070C0"/>
                  </a:solidFill>
                </a:rPr>
                <a:t>https://pilgrimstorome.org.uk/the-via-francigena/</a:t>
              </a:r>
              <a:endParaRPr lang="el-GR" altLang="el-GR" sz="1100" i="1">
                <a:solidFill>
                  <a:srgbClr val="0070C0"/>
                </a:solidFill>
              </a:endParaRPr>
            </a:p>
          </p:txBody>
        </p:sp>
      </p:grpSp>
      <p:sp>
        <p:nvSpPr>
          <p:cNvPr id="12" name="12 - Ορθογώνιο">
            <a:extLst>
              <a:ext uri="{FF2B5EF4-FFF2-40B4-BE49-F238E27FC236}">
                <a16:creationId xmlns:a16="http://schemas.microsoft.com/office/drawing/2014/main" id="{FB8CFF78-DC48-4F69-9DF9-639C4C4EE1DF}"/>
              </a:ext>
            </a:extLst>
          </p:cNvPr>
          <p:cNvSpPr/>
          <p:nvPr/>
        </p:nvSpPr>
        <p:spPr>
          <a:xfrm>
            <a:off x="450850" y="4701948"/>
            <a:ext cx="5905500" cy="400110"/>
          </a:xfrm>
          <a:prstGeom prst="rect">
            <a:avLst/>
          </a:prstGeom>
          <a:solidFill>
            <a:srgbClr val="2AAAB0"/>
          </a:solidFill>
          <a:ln>
            <a:solidFill>
              <a:srgbClr val="0070C0"/>
            </a:solid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s-ES" sz="2000" dirty="0" err="1">
                <a:latin typeface="Arial Rounded MT Bold" pitchFamily="34" charset="0"/>
              </a:rPr>
              <a:t>Pasa</a:t>
            </a:r>
            <a:r>
              <a:rPr lang="en-US" altLang="es-ES" sz="2000" dirty="0">
                <a:latin typeface="Arial Rounded MT Bold" pitchFamily="34" charset="0"/>
              </a:rPr>
              <a:t> por </a:t>
            </a:r>
            <a:r>
              <a:rPr lang="en-US" altLang="es-ES" sz="2000" dirty="0" err="1">
                <a:latin typeface="Arial Rounded MT Bold" pitchFamily="34" charset="0"/>
              </a:rPr>
              <a:t>Inglaterra</a:t>
            </a:r>
            <a:r>
              <a:rPr lang="en-US" altLang="es-ES" sz="2000" dirty="0">
                <a:latin typeface="Arial Rounded MT Bold" pitchFamily="34" charset="0"/>
              </a:rPr>
              <a:t>, Francia, </a:t>
            </a:r>
            <a:r>
              <a:rPr lang="en-US" altLang="es-ES" sz="2000" dirty="0" err="1">
                <a:latin typeface="Arial Rounded MT Bold" pitchFamily="34" charset="0"/>
              </a:rPr>
              <a:t>Suiza</a:t>
            </a:r>
            <a:r>
              <a:rPr lang="en-US" altLang="es-ES" sz="2000" dirty="0">
                <a:latin typeface="Arial Rounded MT Bold" pitchFamily="34" charset="0"/>
              </a:rPr>
              <a:t> e Italia.</a:t>
            </a:r>
            <a:endParaRPr lang="el-GR" altLang="es-ES" sz="2000" dirty="0">
              <a:latin typeface="Arial Rounded MT Bold" pitchFamily="34" charset="0"/>
            </a:endParaRPr>
          </a:p>
        </p:txBody>
      </p:sp>
      <p:sp>
        <p:nvSpPr>
          <p:cNvPr id="13" name="13 - Σύννεφο">
            <a:extLst>
              <a:ext uri="{FF2B5EF4-FFF2-40B4-BE49-F238E27FC236}">
                <a16:creationId xmlns:a16="http://schemas.microsoft.com/office/drawing/2014/main" id="{12A92158-8459-4AE2-B8FA-A085FE62476C}"/>
              </a:ext>
            </a:extLst>
          </p:cNvPr>
          <p:cNvSpPr/>
          <p:nvPr/>
        </p:nvSpPr>
        <p:spPr>
          <a:xfrm>
            <a:off x="2619375" y="1627188"/>
            <a:ext cx="4249738" cy="185102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es-ES" sz="2400" dirty="0">
                <a:solidFill>
                  <a:schemeClr val="tx1"/>
                </a:solidFill>
                <a:latin typeface="Arial Rounded MT Bold" pitchFamily="34" charset="0"/>
              </a:rPr>
              <a:t>“La carretera que viene de Francia”</a:t>
            </a:r>
            <a:endParaRPr lang="el-GR" altLang="es-ES" sz="2400" dirty="0">
              <a:solidFill>
                <a:schemeClr val="tx1"/>
              </a:solidFill>
              <a:latin typeface="Arial Rounded MT Bold" pitchFamily="34" charset="0"/>
            </a:endParaRPr>
          </a:p>
        </p:txBody>
      </p:sp>
      <p:sp>
        <p:nvSpPr>
          <p:cNvPr id="14" name="11 - Ορθογώνιο">
            <a:extLst>
              <a:ext uri="{FF2B5EF4-FFF2-40B4-BE49-F238E27FC236}">
                <a16:creationId xmlns:a16="http://schemas.microsoft.com/office/drawing/2014/main" id="{99C8CA71-15CE-411C-A5B4-2982D1A795B8}"/>
              </a:ext>
            </a:extLst>
          </p:cNvPr>
          <p:cNvSpPr>
            <a:spLocks noChangeArrowheads="1"/>
          </p:cNvSpPr>
          <p:nvPr/>
        </p:nvSpPr>
        <p:spPr bwMode="auto">
          <a:xfrm>
            <a:off x="884238" y="5197475"/>
            <a:ext cx="5472112" cy="707886"/>
          </a:xfrm>
          <a:prstGeom prst="rect">
            <a:avLst/>
          </a:prstGeom>
          <a:solidFill>
            <a:srgbClr val="DA9100"/>
          </a:solidFill>
          <a:ln w="9525">
            <a:solidFill>
              <a:srgbClr val="0070C0"/>
            </a:solidFill>
            <a:miter lim="800000"/>
            <a:headEnd/>
            <a:tailEnd/>
          </a:ln>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s-ES" altLang="es-ES" sz="2000" dirty="0">
                <a:solidFill>
                  <a:srgbClr val="FFFFFF"/>
                </a:solidFill>
                <a:latin typeface="Arial Rounded MT Bold" pitchFamily="34" charset="0"/>
              </a:rPr>
              <a:t>Los peregrinos llegaban hasta Apulia y navegaban hasta Tierra Santa</a:t>
            </a:r>
            <a:endParaRPr lang="el-GR" altLang="es-ES" sz="2000" dirty="0">
              <a:solidFill>
                <a:srgbClr val="FFFFFF"/>
              </a:solidFill>
              <a:latin typeface="Arial Rounded MT Bold" pitchFamily="34" charset="0"/>
            </a:endParaRPr>
          </a:p>
        </p:txBody>
      </p:sp>
    </p:spTree>
    <p:extLst>
      <p:ext uri="{BB962C8B-B14F-4D97-AF65-F5344CB8AC3E}">
        <p14:creationId xmlns:p14="http://schemas.microsoft.com/office/powerpoint/2010/main" val="29028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 Εικόνα" descr="image_125735.jpg">
            <a:extLst>
              <a:ext uri="{FF2B5EF4-FFF2-40B4-BE49-F238E27FC236}">
                <a16:creationId xmlns:a16="http://schemas.microsoft.com/office/drawing/2014/main" id="{475D23D8-CD7F-4236-9320-87402EA503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2230438"/>
            <a:ext cx="5521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C92D8CE7-2E0E-4DB9-8BB4-BB231E304DD1}"/>
              </a:ext>
            </a:extLst>
          </p:cNvPr>
          <p:cNvSpPr txBox="1"/>
          <p:nvPr/>
        </p:nvSpPr>
        <p:spPr>
          <a:xfrm>
            <a:off x="5050393" y="944563"/>
            <a:ext cx="6646307" cy="646331"/>
          </a:xfrm>
          <a:prstGeom prst="rect">
            <a:avLst/>
          </a:prstGeom>
          <a:noFill/>
        </p:spPr>
        <p:txBody>
          <a:bodyPr wrap="none">
            <a:spAutoFit/>
          </a:bodyPr>
          <a:lstStyle/>
          <a:p>
            <a:pPr algn="r">
              <a:defRPr/>
            </a:pPr>
            <a:r>
              <a:rPr lang="en-GB" sz="3600" dirty="0" err="1">
                <a:latin typeface="Arial Rounded MT Bold" panose="020F0704030504030204" pitchFamily="34" charset="0"/>
              </a:rPr>
              <a:t>Papel</a:t>
            </a:r>
            <a:r>
              <a:rPr lang="en-GB" sz="3600" dirty="0">
                <a:latin typeface="Arial Rounded MT Bold" panose="020F0704030504030204" pitchFamily="34" charset="0"/>
              </a:rPr>
              <a:t> de la red de </a:t>
            </a:r>
            <a:r>
              <a:rPr lang="en-GB" sz="3600" dirty="0" err="1">
                <a:latin typeface="Arial Rounded MT Bold" panose="020F0704030504030204" pitchFamily="34" charset="0"/>
              </a:rPr>
              <a:t>carreteras</a:t>
            </a:r>
            <a:endParaRPr lang="en-US" sz="4000" b="1" dirty="0">
              <a:solidFill>
                <a:schemeClr val="tx2"/>
              </a:solidFill>
              <a:latin typeface="+mj-lt"/>
            </a:endParaRPr>
          </a:p>
        </p:txBody>
      </p:sp>
      <p:pic>
        <p:nvPicPr>
          <p:cNvPr id="6" name="Picture 33">
            <a:extLst>
              <a:ext uri="{FF2B5EF4-FFF2-40B4-BE49-F238E27FC236}">
                <a16:creationId xmlns:a16="http://schemas.microsoft.com/office/drawing/2014/main" id="{62B7590F-BDA4-42FD-B42C-74833E3FA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9E6C3BC5-2502-40E9-94EF-E5100DC4C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3">
            <a:extLst>
              <a:ext uri="{FF2B5EF4-FFF2-40B4-BE49-F238E27FC236}">
                <a16:creationId xmlns:a16="http://schemas.microsoft.com/office/drawing/2014/main" id="{44BF4FD7-49D4-4650-A106-A7D73609B9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 Διάγραμμα">
            <a:extLst>
              <a:ext uri="{FF2B5EF4-FFF2-40B4-BE49-F238E27FC236}">
                <a16:creationId xmlns:a16="http://schemas.microsoft.com/office/drawing/2014/main" id="{A4997CCC-0546-4727-99FB-BD223EF254CA}"/>
              </a:ext>
            </a:extLst>
          </p:cNvPr>
          <p:cNvGraphicFramePr/>
          <p:nvPr>
            <p:extLst>
              <p:ext uri="{D42A27DB-BD31-4B8C-83A1-F6EECF244321}">
                <p14:modId xmlns:p14="http://schemas.microsoft.com/office/powerpoint/2010/main" val="901919378"/>
              </p:ext>
            </p:extLst>
          </p:nvPr>
        </p:nvGraphicFramePr>
        <p:xfrm>
          <a:off x="646773" y="2051822"/>
          <a:ext cx="4974683" cy="3914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408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63D803-97FC-4E48-ACEB-59275D6E1199}"/>
              </a:ext>
            </a:extLst>
          </p:cNvPr>
          <p:cNvSpPr txBox="1">
            <a:spLocks noChangeArrowheads="1"/>
          </p:cNvSpPr>
          <p:nvPr/>
        </p:nvSpPr>
        <p:spPr bwMode="auto">
          <a:xfrm>
            <a:off x="4110361" y="888226"/>
            <a:ext cx="79258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s-ES" sz="3200" dirty="0" err="1">
                <a:latin typeface="Arial Rounded MT Bold" pitchFamily="34" charset="0"/>
              </a:rPr>
              <a:t>Papel</a:t>
            </a:r>
            <a:r>
              <a:rPr lang="en-GB" altLang="es-ES" sz="3200" dirty="0">
                <a:latin typeface="Arial Rounded MT Bold" pitchFamily="34" charset="0"/>
              </a:rPr>
              <a:t> de la red de </a:t>
            </a:r>
            <a:r>
              <a:rPr lang="en-GB" altLang="es-ES" sz="3200" dirty="0" err="1">
                <a:latin typeface="Arial Rounded MT Bold" pitchFamily="34" charset="0"/>
              </a:rPr>
              <a:t>carreteras</a:t>
            </a:r>
            <a:r>
              <a:rPr lang="en-GB" altLang="es-ES" sz="3200" dirty="0">
                <a:latin typeface="Arial Rounded MT Bold" pitchFamily="34" charset="0"/>
              </a:rPr>
              <a:t> </a:t>
            </a:r>
            <a:r>
              <a:rPr lang="en-GB" altLang="es-ES" sz="3200" dirty="0" err="1">
                <a:latin typeface="Arial Rounded MT Bold" pitchFamily="34" charset="0"/>
              </a:rPr>
              <a:t>romanas</a:t>
            </a:r>
            <a:r>
              <a:rPr lang="en-GB" altLang="es-ES" sz="3200" dirty="0">
                <a:latin typeface="Arial Rounded MT Bold" pitchFamily="34" charset="0"/>
              </a:rPr>
              <a:t> </a:t>
            </a:r>
          </a:p>
        </p:txBody>
      </p:sp>
      <p:pic>
        <p:nvPicPr>
          <p:cNvPr id="5" name="Picture 33">
            <a:extLst>
              <a:ext uri="{FF2B5EF4-FFF2-40B4-BE49-F238E27FC236}">
                <a16:creationId xmlns:a16="http://schemas.microsoft.com/office/drawing/2014/main" id="{F89A356B-D333-4B78-AA9D-E6312A97AE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EA8C6995-646E-4C1F-9049-C6FE1A434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3A8C78FA-26F3-40C7-A49C-74E9EB0AAE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8 - Ομάδα">
            <a:extLst>
              <a:ext uri="{FF2B5EF4-FFF2-40B4-BE49-F238E27FC236}">
                <a16:creationId xmlns:a16="http://schemas.microsoft.com/office/drawing/2014/main" id="{573CAA0F-C56D-44B0-8A1B-5D7AEBA36827}"/>
              </a:ext>
            </a:extLst>
          </p:cNvPr>
          <p:cNvGrpSpPr>
            <a:grpSpLocks/>
          </p:cNvGrpSpPr>
          <p:nvPr/>
        </p:nvGrpSpPr>
        <p:grpSpPr bwMode="auto">
          <a:xfrm>
            <a:off x="7766050" y="2039938"/>
            <a:ext cx="3541713" cy="3903662"/>
            <a:chOff x="8256345" y="1616927"/>
            <a:chExt cx="2961782" cy="3256564"/>
          </a:xfrm>
        </p:grpSpPr>
        <p:pic>
          <p:nvPicPr>
            <p:cNvPr id="9" name="6 - Εικόνα" descr="5954.jpg">
              <a:extLst>
                <a:ext uri="{FF2B5EF4-FFF2-40B4-BE49-F238E27FC236}">
                  <a16:creationId xmlns:a16="http://schemas.microsoft.com/office/drawing/2014/main" id="{F41C2B11-DE0F-4184-85DA-85E25954CCC4}"/>
                </a:ext>
              </a:extLst>
            </p:cNvPr>
            <p:cNvPicPr>
              <a:picLocks noChangeAspect="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8256345" y="1616927"/>
              <a:ext cx="2909517" cy="27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7 - Ορθογώνιο">
              <a:extLst>
                <a:ext uri="{FF2B5EF4-FFF2-40B4-BE49-F238E27FC236}">
                  <a16:creationId xmlns:a16="http://schemas.microsoft.com/office/drawing/2014/main" id="{7DC21B79-57D7-49A6-8026-2ABAECD480B9}"/>
                </a:ext>
              </a:extLst>
            </p:cNvPr>
            <p:cNvSpPr>
              <a:spLocks noChangeArrowheads="1"/>
            </p:cNvSpPr>
            <p:nvPr/>
          </p:nvSpPr>
          <p:spPr bwMode="auto">
            <a:xfrm>
              <a:off x="8274205" y="4443982"/>
              <a:ext cx="2943922"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l-GR" sz="1200" i="1">
                  <a:solidFill>
                    <a:srgbClr val="002060"/>
                  </a:solidFill>
                </a:rPr>
                <a:t>Image by Osama Shukir Muhammed Amin (CC BY-NC-SA)</a:t>
              </a:r>
            </a:p>
          </p:txBody>
        </p:sp>
      </p:grpSp>
      <p:graphicFrame>
        <p:nvGraphicFramePr>
          <p:cNvPr id="11" name="17 - Διάγραμμα">
            <a:extLst>
              <a:ext uri="{FF2B5EF4-FFF2-40B4-BE49-F238E27FC236}">
                <a16:creationId xmlns:a16="http://schemas.microsoft.com/office/drawing/2014/main" id="{E47FEAEC-E96E-4D30-8614-1B00EE7ED063}"/>
              </a:ext>
            </a:extLst>
          </p:cNvPr>
          <p:cNvGraphicFramePr/>
          <p:nvPr>
            <p:extLst>
              <p:ext uri="{D42A27DB-BD31-4B8C-83A1-F6EECF244321}">
                <p14:modId xmlns:p14="http://schemas.microsoft.com/office/powerpoint/2010/main" val="3343638279"/>
              </p:ext>
            </p:extLst>
          </p:nvPr>
        </p:nvGraphicFramePr>
        <p:xfrm>
          <a:off x="367991" y="1784195"/>
          <a:ext cx="8441472" cy="44939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571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551</Words>
  <Application>Microsoft Office PowerPoint</Application>
  <PresentationFormat>Panorámica</PresentationFormat>
  <Paragraphs>61</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Arial</vt:lpstr>
      <vt:lpstr>Arial Rounded MT Bold</vt:lpstr>
      <vt:lpstr>Bodoni MT</vt:lpstr>
      <vt:lpstr>Calibri</vt:lpstr>
      <vt:lpstr>Calibri Light</vt:lpstr>
      <vt:lpstr>Raleway</vt:lpstr>
      <vt:lpstr>Raleway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Support</cp:lastModifiedBy>
  <cp:revision>30</cp:revision>
  <dcterms:created xsi:type="dcterms:W3CDTF">2020-10-16T07:54:46Z</dcterms:created>
  <dcterms:modified xsi:type="dcterms:W3CDTF">2021-01-26T17:06:23Z</dcterms:modified>
</cp:coreProperties>
</file>